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4" r:id="rId4"/>
    <p:sldId id="265" r:id="rId5"/>
    <p:sldId id="262" r:id="rId6"/>
    <p:sldId id="269" r:id="rId7"/>
    <p:sldId id="270" r:id="rId8"/>
    <p:sldId id="266" r:id="rId9"/>
    <p:sldId id="267" r:id="rId10"/>
    <p:sldId id="260" r:id="rId11"/>
    <p:sldId id="261" r:id="rId12"/>
    <p:sldId id="268"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11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7E21-F503-3B62-83B4-757B3F31BC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6F8B633-8278-D0A9-04E0-26A194C5BF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78168E7-CF82-75AF-E0AD-19EF98A7E473}"/>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5" name="Footer Placeholder 4">
            <a:extLst>
              <a:ext uri="{FF2B5EF4-FFF2-40B4-BE49-F238E27FC236}">
                <a16:creationId xmlns:a16="http://schemas.microsoft.com/office/drawing/2014/main" id="{3E21AD6D-9ADD-B74F-A5AC-61D3CA4C88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0F835E-2597-4BE9-84E6-60046A56D635}"/>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2803079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0FD0-6FD9-970A-038E-4C7C78D5D2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04FA709-FF4D-1656-1CDD-EA32115051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684D3D-55EC-FFB1-FF9A-AC6A4EF0FC6D}"/>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5" name="Footer Placeholder 4">
            <a:extLst>
              <a:ext uri="{FF2B5EF4-FFF2-40B4-BE49-F238E27FC236}">
                <a16:creationId xmlns:a16="http://schemas.microsoft.com/office/drawing/2014/main" id="{881FEF85-5069-17F2-38F5-D29FDA3555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E5285A-5D48-012C-5D00-1969FC8F9BBF}"/>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1674046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5D75FC-02F0-6FC7-D11A-304738D8E9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36272E-C6BB-BF93-DD83-C551310810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004DDF-D9E3-612B-83FD-A3969C53E126}"/>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5" name="Footer Placeholder 4">
            <a:extLst>
              <a:ext uri="{FF2B5EF4-FFF2-40B4-BE49-F238E27FC236}">
                <a16:creationId xmlns:a16="http://schemas.microsoft.com/office/drawing/2014/main" id="{0934992D-BC71-EE77-04C5-9E1694AB6F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515810-FDEE-E3A5-22C6-72F1A8E47026}"/>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204583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857B-2600-28A0-FFA9-E097D4EF46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B8405C-7921-3A2E-5928-CCCC0C8E60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A63B0B-4F3F-6E7D-3493-5EDED504667C}"/>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5" name="Footer Placeholder 4">
            <a:extLst>
              <a:ext uri="{FF2B5EF4-FFF2-40B4-BE49-F238E27FC236}">
                <a16:creationId xmlns:a16="http://schemas.microsoft.com/office/drawing/2014/main" id="{639E3BE6-395C-8ABF-33E8-91CD63C4B2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BBFEF5-B7C0-12A2-C129-57BD4CB9991F}"/>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330755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A50EB-8236-FE31-8609-E0EE56974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E497188-613A-9852-A4BB-FEB1C7C93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6A46D-AC0C-1E3E-5B8D-A1780A0F6B41}"/>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5" name="Footer Placeholder 4">
            <a:extLst>
              <a:ext uri="{FF2B5EF4-FFF2-40B4-BE49-F238E27FC236}">
                <a16:creationId xmlns:a16="http://schemas.microsoft.com/office/drawing/2014/main" id="{8E4C12E7-22A6-B322-3E6F-4BD8BCD089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45721B-F2B9-65B3-E05E-7A1C6EB55A1E}"/>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97550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9030-5940-BBBF-ED70-97B90E4808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95F990-5FB5-E998-AEEF-4D1A8DE54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95C9E6-CE14-4393-A581-3A5F57E7C5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BB5DA5E-C7E1-030D-1F4A-F50346097A59}"/>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6" name="Footer Placeholder 5">
            <a:extLst>
              <a:ext uri="{FF2B5EF4-FFF2-40B4-BE49-F238E27FC236}">
                <a16:creationId xmlns:a16="http://schemas.microsoft.com/office/drawing/2014/main" id="{EF9CD514-6DFF-39F5-75A7-45577515E3D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B74A8A-8E07-610C-838D-C6BB258B8F1B}"/>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131609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2781-B689-58C7-6255-C276C88A6D1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E71F8DC-67A0-40D2-6A95-5723E5DCF6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78F21-830D-5BEB-1D39-93BA0389DD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08680C3-5F61-A7BE-66EA-3FF0156398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108CEC-70DC-B8A7-02D4-6495F22BB0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0ADD0CC-58E7-4F67-D895-E2FAB779C759}"/>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8" name="Footer Placeholder 7">
            <a:extLst>
              <a:ext uri="{FF2B5EF4-FFF2-40B4-BE49-F238E27FC236}">
                <a16:creationId xmlns:a16="http://schemas.microsoft.com/office/drawing/2014/main" id="{A9DB60AF-22C8-9617-D2A4-2A58B1630D4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CB54F09-915F-00EA-2107-EE12B3AE1AD1}"/>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2815030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7A69-0CE6-8ECF-8080-34DFD4D8BC7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C37AAD-403D-1244-310A-601FA9A0C3B2}"/>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4" name="Footer Placeholder 3">
            <a:extLst>
              <a:ext uri="{FF2B5EF4-FFF2-40B4-BE49-F238E27FC236}">
                <a16:creationId xmlns:a16="http://schemas.microsoft.com/office/drawing/2014/main" id="{7FAA9A5E-B624-5E70-DB22-9DDE92F2BA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4C73551-37A9-AB02-9094-B12C92C541A9}"/>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96859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E8389-0AF8-69DD-70D6-FFF01B8A882D}"/>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3" name="Footer Placeholder 2">
            <a:extLst>
              <a:ext uri="{FF2B5EF4-FFF2-40B4-BE49-F238E27FC236}">
                <a16:creationId xmlns:a16="http://schemas.microsoft.com/office/drawing/2014/main" id="{0110CF3F-D8B0-630A-DC2D-DCBB6E3DB6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E5B3861-2A79-D7B5-D8EB-CFD39BF0DD44}"/>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97166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3530-3A4C-7376-AAD4-8837ABEDC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8457742-D8C0-90BF-3B16-9ACD36AC1A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3B639BF-0A2B-4649-3383-C607FB150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56EAA-5F14-12FF-D0BA-A5B2A096AEF9}"/>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6" name="Footer Placeholder 5">
            <a:extLst>
              <a:ext uri="{FF2B5EF4-FFF2-40B4-BE49-F238E27FC236}">
                <a16:creationId xmlns:a16="http://schemas.microsoft.com/office/drawing/2014/main" id="{E8D6A340-D66B-F576-A7B2-452AC4E867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C0F81B-F515-9757-07B7-BF69F62ED7FF}"/>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3112632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91C6-A5A8-408F-1AE2-2594EEF6D6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FC7379-D9E5-71A3-C3DB-18412FD08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61B6D6E-2846-7656-8D19-E3C9D5643F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5C59C-BFC7-4E42-7329-DF0B30DBE813}"/>
              </a:ext>
            </a:extLst>
          </p:cNvPr>
          <p:cNvSpPr>
            <a:spLocks noGrp="1"/>
          </p:cNvSpPr>
          <p:nvPr>
            <p:ph type="dt" sz="half" idx="10"/>
          </p:nvPr>
        </p:nvSpPr>
        <p:spPr/>
        <p:txBody>
          <a:bodyPr/>
          <a:lstStyle/>
          <a:p>
            <a:fld id="{833A72DF-5D07-4A98-AB5D-537877607BFF}" type="datetimeFigureOut">
              <a:rPr lang="en-GB" smtClean="0"/>
              <a:t>13/01/2024</a:t>
            </a:fld>
            <a:endParaRPr lang="en-GB"/>
          </a:p>
        </p:txBody>
      </p:sp>
      <p:sp>
        <p:nvSpPr>
          <p:cNvPr id="6" name="Footer Placeholder 5">
            <a:extLst>
              <a:ext uri="{FF2B5EF4-FFF2-40B4-BE49-F238E27FC236}">
                <a16:creationId xmlns:a16="http://schemas.microsoft.com/office/drawing/2014/main" id="{2FAFA13F-921F-5646-2D1E-ED51058AB5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85B1B9-7444-1AF9-253F-862FF0652C75}"/>
              </a:ext>
            </a:extLst>
          </p:cNvPr>
          <p:cNvSpPr>
            <a:spLocks noGrp="1"/>
          </p:cNvSpPr>
          <p:nvPr>
            <p:ph type="sldNum" sz="quarter" idx="12"/>
          </p:nvPr>
        </p:nvSpPr>
        <p:spPr/>
        <p:txBody>
          <a:bodyPr/>
          <a:lstStyle/>
          <a:p>
            <a:fld id="{FFAFE610-9569-4FB7-8A81-969026D54345}" type="slidenum">
              <a:rPr lang="en-GB" smtClean="0"/>
              <a:t>‹#›</a:t>
            </a:fld>
            <a:endParaRPr lang="en-GB"/>
          </a:p>
        </p:txBody>
      </p:sp>
    </p:spTree>
    <p:extLst>
      <p:ext uri="{BB962C8B-B14F-4D97-AF65-F5344CB8AC3E}">
        <p14:creationId xmlns:p14="http://schemas.microsoft.com/office/powerpoint/2010/main" val="3739560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9B65E0-05F1-56FE-C9CD-9115DE7488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01575A2-F065-A198-71AB-A19276718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06A20E-2EC6-2C88-1AF5-20C0EF073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A72DF-5D07-4A98-AB5D-537877607BFF}" type="datetimeFigureOut">
              <a:rPr lang="en-GB" smtClean="0"/>
              <a:t>13/01/2024</a:t>
            </a:fld>
            <a:endParaRPr lang="en-GB"/>
          </a:p>
        </p:txBody>
      </p:sp>
      <p:sp>
        <p:nvSpPr>
          <p:cNvPr id="5" name="Footer Placeholder 4">
            <a:extLst>
              <a:ext uri="{FF2B5EF4-FFF2-40B4-BE49-F238E27FC236}">
                <a16:creationId xmlns:a16="http://schemas.microsoft.com/office/drawing/2014/main" id="{0AE98E7E-E444-E3C4-6827-4834D0AE2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C9209E-309B-7583-7E44-CFE80D1A04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FE610-9569-4FB7-8A81-969026D54345}" type="slidenum">
              <a:rPr lang="en-GB" smtClean="0"/>
              <a:t>‹#›</a:t>
            </a:fld>
            <a:endParaRPr lang="en-GB"/>
          </a:p>
        </p:txBody>
      </p:sp>
    </p:spTree>
    <p:extLst>
      <p:ext uri="{BB962C8B-B14F-4D97-AF65-F5344CB8AC3E}">
        <p14:creationId xmlns:p14="http://schemas.microsoft.com/office/powerpoint/2010/main" val="106395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1B359DB-405B-7F9C-1745-E27BD9576493}"/>
              </a:ext>
            </a:extLst>
          </p:cNvPr>
          <p:cNvSpPr txBox="1"/>
          <p:nvPr/>
        </p:nvSpPr>
        <p:spPr>
          <a:xfrm>
            <a:off x="248555" y="2598003"/>
            <a:ext cx="5847445" cy="830997"/>
          </a:xfrm>
          <a:prstGeom prst="rect">
            <a:avLst/>
          </a:prstGeom>
          <a:noFill/>
        </p:spPr>
        <p:txBody>
          <a:bodyPr wrap="square" rtlCol="0">
            <a:spAutoFit/>
          </a:bodyPr>
          <a:lstStyle/>
          <a:p>
            <a:r>
              <a:rPr lang="en-IN" sz="4800" b="1" dirty="0"/>
              <a:t>GreenThumbWeather</a:t>
            </a:r>
            <a:endParaRPr lang="en-GB" sz="4800" b="1" dirty="0"/>
          </a:p>
        </p:txBody>
      </p:sp>
      <p:sp>
        <p:nvSpPr>
          <p:cNvPr id="43" name="Freeform: Shape 42">
            <a:extLst>
              <a:ext uri="{FF2B5EF4-FFF2-40B4-BE49-F238E27FC236}">
                <a16:creationId xmlns:a16="http://schemas.microsoft.com/office/drawing/2014/main" id="{8603BEC6-1EAE-9692-8B41-10DB13271CF4}"/>
              </a:ext>
            </a:extLst>
          </p:cNvPr>
          <p:cNvSpPr/>
          <p:nvPr/>
        </p:nvSpPr>
        <p:spPr>
          <a:xfrm rot="5400000">
            <a:off x="2769598" y="403289"/>
            <a:ext cx="13349909" cy="7783189"/>
          </a:xfrm>
          <a:custGeom>
            <a:avLst/>
            <a:gdLst>
              <a:gd name="connsiteX0" fmla="*/ 11139139 w 13349909"/>
              <a:gd name="connsiteY0" fmla="*/ 3434973 h 7783189"/>
              <a:gd name="connsiteX1" fmla="*/ 11657105 w 13349909"/>
              <a:gd name="connsiteY1" fmla="*/ 2399037 h 7783189"/>
              <a:gd name="connsiteX2" fmla="*/ 12831941 w 13349909"/>
              <a:gd name="connsiteY2" fmla="*/ 2399037 h 7783189"/>
              <a:gd name="connsiteX3" fmla="*/ 13349909 w 13349909"/>
              <a:gd name="connsiteY3" fmla="*/ 3434973 h 7783189"/>
              <a:gd name="connsiteX4" fmla="*/ 12831941 w 13349909"/>
              <a:gd name="connsiteY4" fmla="*/ 4470907 h 7783189"/>
              <a:gd name="connsiteX5" fmla="*/ 11657105 w 13349909"/>
              <a:gd name="connsiteY5" fmla="*/ 4470907 h 7783189"/>
              <a:gd name="connsiteX6" fmla="*/ 11087045 w 13349909"/>
              <a:gd name="connsiteY6" fmla="*/ 1192193 h 7783189"/>
              <a:gd name="connsiteX7" fmla="*/ 11605011 w 13349909"/>
              <a:gd name="connsiteY7" fmla="*/ 156257 h 7783189"/>
              <a:gd name="connsiteX8" fmla="*/ 12779847 w 13349909"/>
              <a:gd name="connsiteY8" fmla="*/ 156257 h 7783189"/>
              <a:gd name="connsiteX9" fmla="*/ 13297815 w 13349909"/>
              <a:gd name="connsiteY9" fmla="*/ 1192193 h 7783189"/>
              <a:gd name="connsiteX10" fmla="*/ 12779847 w 13349909"/>
              <a:gd name="connsiteY10" fmla="*/ 2228127 h 7783189"/>
              <a:gd name="connsiteX11" fmla="*/ 11605011 w 13349909"/>
              <a:gd name="connsiteY11" fmla="*/ 2228127 h 7783189"/>
              <a:gd name="connsiteX12" fmla="*/ 11087045 w 13349909"/>
              <a:gd name="connsiteY12" fmla="*/ 5600401 h 7783189"/>
              <a:gd name="connsiteX13" fmla="*/ 11605011 w 13349909"/>
              <a:gd name="connsiteY13" fmla="*/ 4564467 h 7783189"/>
              <a:gd name="connsiteX14" fmla="*/ 12779847 w 13349909"/>
              <a:gd name="connsiteY14" fmla="*/ 4564467 h 7783189"/>
              <a:gd name="connsiteX15" fmla="*/ 13297815 w 13349909"/>
              <a:gd name="connsiteY15" fmla="*/ 5600401 h 7783189"/>
              <a:gd name="connsiteX16" fmla="*/ 12779847 w 13349909"/>
              <a:gd name="connsiteY16" fmla="*/ 6636335 h 7783189"/>
              <a:gd name="connsiteX17" fmla="*/ 11605011 w 13349909"/>
              <a:gd name="connsiteY17" fmla="*/ 6636335 h 7783189"/>
              <a:gd name="connsiteX18" fmla="*/ 9236582 w 13349909"/>
              <a:gd name="connsiteY18" fmla="*/ 4400975 h 7783189"/>
              <a:gd name="connsiteX19" fmla="*/ 9754549 w 13349909"/>
              <a:gd name="connsiteY19" fmla="*/ 3365041 h 7783189"/>
              <a:gd name="connsiteX20" fmla="*/ 10929385 w 13349909"/>
              <a:gd name="connsiteY20" fmla="*/ 3365041 h 7783189"/>
              <a:gd name="connsiteX21" fmla="*/ 11447353 w 13349909"/>
              <a:gd name="connsiteY21" fmla="*/ 4400975 h 7783189"/>
              <a:gd name="connsiteX22" fmla="*/ 10929385 w 13349909"/>
              <a:gd name="connsiteY22" fmla="*/ 5436909 h 7783189"/>
              <a:gd name="connsiteX23" fmla="*/ 9754549 w 13349909"/>
              <a:gd name="connsiteY23" fmla="*/ 5436909 h 7783189"/>
              <a:gd name="connsiteX24" fmla="*/ 9226779 w 13349909"/>
              <a:gd name="connsiteY24" fmla="*/ 2180085 h 7783189"/>
              <a:gd name="connsiteX25" fmla="*/ 9744746 w 13349909"/>
              <a:gd name="connsiteY25" fmla="*/ 1144151 h 7783189"/>
              <a:gd name="connsiteX26" fmla="*/ 10919583 w 13349909"/>
              <a:gd name="connsiteY26" fmla="*/ 1144151 h 7783189"/>
              <a:gd name="connsiteX27" fmla="*/ 11437549 w 13349909"/>
              <a:gd name="connsiteY27" fmla="*/ 2180085 h 7783189"/>
              <a:gd name="connsiteX28" fmla="*/ 10919583 w 13349909"/>
              <a:gd name="connsiteY28" fmla="*/ 3216019 h 7783189"/>
              <a:gd name="connsiteX29" fmla="*/ 9744746 w 13349909"/>
              <a:gd name="connsiteY29" fmla="*/ 3216019 h 7783189"/>
              <a:gd name="connsiteX30" fmla="*/ 9215579 w 13349909"/>
              <a:gd name="connsiteY30" fmla="*/ 6747255 h 7783189"/>
              <a:gd name="connsiteX31" fmla="*/ 9733546 w 13349909"/>
              <a:gd name="connsiteY31" fmla="*/ 5711320 h 7783189"/>
              <a:gd name="connsiteX32" fmla="*/ 10908383 w 13349909"/>
              <a:gd name="connsiteY32" fmla="*/ 5711320 h 7783189"/>
              <a:gd name="connsiteX33" fmla="*/ 11426349 w 13349909"/>
              <a:gd name="connsiteY33" fmla="*/ 6747255 h 7783189"/>
              <a:gd name="connsiteX34" fmla="*/ 10908383 w 13349909"/>
              <a:gd name="connsiteY34" fmla="*/ 7783189 h 7783189"/>
              <a:gd name="connsiteX35" fmla="*/ 9733546 w 13349909"/>
              <a:gd name="connsiteY35" fmla="*/ 7783189 h 7783189"/>
              <a:gd name="connsiteX36" fmla="*/ 7407785 w 13349909"/>
              <a:gd name="connsiteY36" fmla="*/ 3278715 h 7783189"/>
              <a:gd name="connsiteX37" fmla="*/ 7925752 w 13349909"/>
              <a:gd name="connsiteY37" fmla="*/ 2242781 h 7783189"/>
              <a:gd name="connsiteX38" fmla="*/ 9100588 w 13349909"/>
              <a:gd name="connsiteY38" fmla="*/ 2242781 h 7783189"/>
              <a:gd name="connsiteX39" fmla="*/ 9618555 w 13349909"/>
              <a:gd name="connsiteY39" fmla="*/ 3278715 h 7783189"/>
              <a:gd name="connsiteX40" fmla="*/ 9100588 w 13349909"/>
              <a:gd name="connsiteY40" fmla="*/ 4314649 h 7783189"/>
              <a:gd name="connsiteX41" fmla="*/ 7925752 w 13349909"/>
              <a:gd name="connsiteY41" fmla="*/ 4314649 h 7783189"/>
              <a:gd name="connsiteX42" fmla="*/ 7355691 w 13349909"/>
              <a:gd name="connsiteY42" fmla="*/ 1035935 h 7783189"/>
              <a:gd name="connsiteX43" fmla="*/ 7873658 w 13349909"/>
              <a:gd name="connsiteY43" fmla="*/ 0 h 7783189"/>
              <a:gd name="connsiteX44" fmla="*/ 9048494 w 13349909"/>
              <a:gd name="connsiteY44" fmla="*/ 0 h 7783189"/>
              <a:gd name="connsiteX45" fmla="*/ 9566461 w 13349909"/>
              <a:gd name="connsiteY45" fmla="*/ 1035935 h 7783189"/>
              <a:gd name="connsiteX46" fmla="*/ 9048494 w 13349909"/>
              <a:gd name="connsiteY46" fmla="*/ 2071869 h 7783189"/>
              <a:gd name="connsiteX47" fmla="*/ 7873658 w 13349909"/>
              <a:gd name="connsiteY47" fmla="*/ 2071869 h 7783189"/>
              <a:gd name="connsiteX48" fmla="*/ 7355691 w 13349909"/>
              <a:gd name="connsiteY48" fmla="*/ 5444144 h 7783189"/>
              <a:gd name="connsiteX49" fmla="*/ 7873658 w 13349909"/>
              <a:gd name="connsiteY49" fmla="*/ 4408209 h 7783189"/>
              <a:gd name="connsiteX50" fmla="*/ 9048494 w 13349909"/>
              <a:gd name="connsiteY50" fmla="*/ 4408209 h 7783189"/>
              <a:gd name="connsiteX51" fmla="*/ 9566461 w 13349909"/>
              <a:gd name="connsiteY51" fmla="*/ 5444144 h 7783189"/>
              <a:gd name="connsiteX52" fmla="*/ 9048494 w 13349909"/>
              <a:gd name="connsiteY52" fmla="*/ 6480078 h 7783189"/>
              <a:gd name="connsiteX53" fmla="*/ 7873658 w 13349909"/>
              <a:gd name="connsiteY53" fmla="*/ 6480078 h 7783189"/>
              <a:gd name="connsiteX54" fmla="*/ 5542110 w 13349909"/>
              <a:gd name="connsiteY54" fmla="*/ 2180085 h 7783189"/>
              <a:gd name="connsiteX55" fmla="*/ 6060076 w 13349909"/>
              <a:gd name="connsiteY55" fmla="*/ 1144149 h 7783189"/>
              <a:gd name="connsiteX56" fmla="*/ 7234911 w 13349909"/>
              <a:gd name="connsiteY56" fmla="*/ 1144149 h 7783189"/>
              <a:gd name="connsiteX57" fmla="*/ 7752878 w 13349909"/>
              <a:gd name="connsiteY57" fmla="*/ 2180085 h 7783189"/>
              <a:gd name="connsiteX58" fmla="*/ 7234911 w 13349909"/>
              <a:gd name="connsiteY58" fmla="*/ 3216019 h 7783189"/>
              <a:gd name="connsiteX59" fmla="*/ 6060076 w 13349909"/>
              <a:gd name="connsiteY59" fmla="*/ 3216019 h 7783189"/>
              <a:gd name="connsiteX60" fmla="*/ 5532681 w 13349909"/>
              <a:gd name="connsiteY60" fmla="*/ 6645014 h 7783189"/>
              <a:gd name="connsiteX61" fmla="*/ 6050648 w 13349909"/>
              <a:gd name="connsiteY61" fmla="*/ 5609079 h 7783189"/>
              <a:gd name="connsiteX62" fmla="*/ 7225483 w 13349909"/>
              <a:gd name="connsiteY62" fmla="*/ 5609079 h 7783189"/>
              <a:gd name="connsiteX63" fmla="*/ 7743450 w 13349909"/>
              <a:gd name="connsiteY63" fmla="*/ 6645014 h 7783189"/>
              <a:gd name="connsiteX64" fmla="*/ 7225483 w 13349909"/>
              <a:gd name="connsiteY64" fmla="*/ 7680948 h 7783189"/>
              <a:gd name="connsiteX65" fmla="*/ 6050648 w 13349909"/>
              <a:gd name="connsiteY65" fmla="*/ 7680948 h 7783189"/>
              <a:gd name="connsiteX66" fmla="*/ 5505231 w 13349909"/>
              <a:gd name="connsiteY66" fmla="*/ 4368665 h 7783189"/>
              <a:gd name="connsiteX67" fmla="*/ 6023197 w 13349909"/>
              <a:gd name="connsiteY67" fmla="*/ 3332731 h 7783189"/>
              <a:gd name="connsiteX68" fmla="*/ 7198032 w 13349909"/>
              <a:gd name="connsiteY68" fmla="*/ 3332731 h 7783189"/>
              <a:gd name="connsiteX69" fmla="*/ 7715999 w 13349909"/>
              <a:gd name="connsiteY69" fmla="*/ 4368665 h 7783189"/>
              <a:gd name="connsiteX70" fmla="*/ 7198032 w 13349909"/>
              <a:gd name="connsiteY70" fmla="*/ 5404599 h 7783189"/>
              <a:gd name="connsiteX71" fmla="*/ 6023197 w 13349909"/>
              <a:gd name="connsiteY71" fmla="*/ 5404599 h 7783189"/>
              <a:gd name="connsiteX72" fmla="*/ 3682221 w 13349909"/>
              <a:gd name="connsiteY72" fmla="*/ 5506839 h 7783189"/>
              <a:gd name="connsiteX73" fmla="*/ 4200188 w 13349909"/>
              <a:gd name="connsiteY73" fmla="*/ 4470905 h 7783189"/>
              <a:gd name="connsiteX74" fmla="*/ 5375024 w 13349909"/>
              <a:gd name="connsiteY74" fmla="*/ 4470905 h 7783189"/>
              <a:gd name="connsiteX75" fmla="*/ 5892990 w 13349909"/>
              <a:gd name="connsiteY75" fmla="*/ 5506839 h 7783189"/>
              <a:gd name="connsiteX76" fmla="*/ 5375024 w 13349909"/>
              <a:gd name="connsiteY76" fmla="*/ 6542773 h 7783189"/>
              <a:gd name="connsiteX77" fmla="*/ 4200188 w 13349909"/>
              <a:gd name="connsiteY77" fmla="*/ 6542773 h 7783189"/>
              <a:gd name="connsiteX78" fmla="*/ 3676435 w 13349909"/>
              <a:gd name="connsiteY78" fmla="*/ 3294147 h 7783189"/>
              <a:gd name="connsiteX79" fmla="*/ 4194401 w 13349909"/>
              <a:gd name="connsiteY79" fmla="*/ 2258211 h 7783189"/>
              <a:gd name="connsiteX80" fmla="*/ 5369237 w 13349909"/>
              <a:gd name="connsiteY80" fmla="*/ 2258211 h 7783189"/>
              <a:gd name="connsiteX81" fmla="*/ 5887203 w 13349909"/>
              <a:gd name="connsiteY81" fmla="*/ 3294147 h 7783189"/>
              <a:gd name="connsiteX82" fmla="*/ 5369237 w 13349909"/>
              <a:gd name="connsiteY82" fmla="*/ 4330081 h 7783189"/>
              <a:gd name="connsiteX83" fmla="*/ 4194401 w 13349909"/>
              <a:gd name="connsiteY83" fmla="*/ 4330081 h 7783189"/>
              <a:gd name="connsiteX84" fmla="*/ 3661226 w 13349909"/>
              <a:gd name="connsiteY84" fmla="*/ 1081455 h 7783189"/>
              <a:gd name="connsiteX85" fmla="*/ 4179193 w 13349909"/>
              <a:gd name="connsiteY85" fmla="*/ 45518 h 7783189"/>
              <a:gd name="connsiteX86" fmla="*/ 5354029 w 13349909"/>
              <a:gd name="connsiteY86" fmla="*/ 45518 h 7783189"/>
              <a:gd name="connsiteX87" fmla="*/ 5871995 w 13349909"/>
              <a:gd name="connsiteY87" fmla="*/ 1081455 h 7783189"/>
              <a:gd name="connsiteX88" fmla="*/ 5354029 w 13349909"/>
              <a:gd name="connsiteY88" fmla="*/ 2117389 h 7783189"/>
              <a:gd name="connsiteX89" fmla="*/ 4179193 w 13349909"/>
              <a:gd name="connsiteY89" fmla="*/ 2117389 h 7783189"/>
              <a:gd name="connsiteX90" fmla="*/ 1859213 w 13349909"/>
              <a:gd name="connsiteY90" fmla="*/ 4408209 h 7783189"/>
              <a:gd name="connsiteX91" fmla="*/ 2377180 w 13349909"/>
              <a:gd name="connsiteY91" fmla="*/ 3372273 h 7783189"/>
              <a:gd name="connsiteX92" fmla="*/ 3552015 w 13349909"/>
              <a:gd name="connsiteY92" fmla="*/ 3372273 h 7783189"/>
              <a:gd name="connsiteX93" fmla="*/ 4069982 w 13349909"/>
              <a:gd name="connsiteY93" fmla="*/ 4408209 h 7783189"/>
              <a:gd name="connsiteX94" fmla="*/ 3552015 w 13349909"/>
              <a:gd name="connsiteY94" fmla="*/ 5444142 h 7783189"/>
              <a:gd name="connsiteX95" fmla="*/ 2377180 w 13349909"/>
              <a:gd name="connsiteY95" fmla="*/ 5444142 h 7783189"/>
              <a:gd name="connsiteX96" fmla="*/ 1859212 w 13349909"/>
              <a:gd name="connsiteY96" fmla="*/ 2180083 h 7783189"/>
              <a:gd name="connsiteX97" fmla="*/ 2377179 w 13349909"/>
              <a:gd name="connsiteY97" fmla="*/ 1144147 h 7783189"/>
              <a:gd name="connsiteX98" fmla="*/ 3552014 w 13349909"/>
              <a:gd name="connsiteY98" fmla="*/ 1144147 h 7783189"/>
              <a:gd name="connsiteX99" fmla="*/ 4069981 w 13349909"/>
              <a:gd name="connsiteY99" fmla="*/ 2180083 h 7783189"/>
              <a:gd name="connsiteX100" fmla="*/ 3552014 w 13349909"/>
              <a:gd name="connsiteY100" fmla="*/ 3216017 h 7783189"/>
              <a:gd name="connsiteX101" fmla="*/ 2377179 w 13349909"/>
              <a:gd name="connsiteY101" fmla="*/ 3216017 h 7783189"/>
              <a:gd name="connsiteX102" fmla="*/ 1859212 w 13349909"/>
              <a:gd name="connsiteY102" fmla="*/ 6620902 h 7783189"/>
              <a:gd name="connsiteX103" fmla="*/ 2377179 w 13349909"/>
              <a:gd name="connsiteY103" fmla="*/ 5584967 h 7783189"/>
              <a:gd name="connsiteX104" fmla="*/ 3552014 w 13349909"/>
              <a:gd name="connsiteY104" fmla="*/ 5584967 h 7783189"/>
              <a:gd name="connsiteX105" fmla="*/ 4069981 w 13349909"/>
              <a:gd name="connsiteY105" fmla="*/ 6620902 h 7783189"/>
              <a:gd name="connsiteX106" fmla="*/ 3552014 w 13349909"/>
              <a:gd name="connsiteY106" fmla="*/ 7656836 h 7783189"/>
              <a:gd name="connsiteX107" fmla="*/ 2377179 w 13349909"/>
              <a:gd name="connsiteY107" fmla="*/ 7656836 h 7783189"/>
              <a:gd name="connsiteX108" fmla="*/ 20992 w 13349909"/>
              <a:gd name="connsiteY108" fmla="*/ 5506839 h 7783189"/>
              <a:gd name="connsiteX109" fmla="*/ 538959 w 13349909"/>
              <a:gd name="connsiteY109" fmla="*/ 4470905 h 7783189"/>
              <a:gd name="connsiteX110" fmla="*/ 1713795 w 13349909"/>
              <a:gd name="connsiteY110" fmla="*/ 4470905 h 7783189"/>
              <a:gd name="connsiteX111" fmla="*/ 2231762 w 13349909"/>
              <a:gd name="connsiteY111" fmla="*/ 5506839 h 7783189"/>
              <a:gd name="connsiteX112" fmla="*/ 1713795 w 13349909"/>
              <a:gd name="connsiteY112" fmla="*/ 6542773 h 7783189"/>
              <a:gd name="connsiteX113" fmla="*/ 538959 w 13349909"/>
              <a:gd name="connsiteY113" fmla="*/ 6542773 h 7783189"/>
              <a:gd name="connsiteX114" fmla="*/ 15205 w 13349909"/>
              <a:gd name="connsiteY114" fmla="*/ 3294147 h 7783189"/>
              <a:gd name="connsiteX115" fmla="*/ 533172 w 13349909"/>
              <a:gd name="connsiteY115" fmla="*/ 2258211 h 7783189"/>
              <a:gd name="connsiteX116" fmla="*/ 1708008 w 13349909"/>
              <a:gd name="connsiteY116" fmla="*/ 2258211 h 7783189"/>
              <a:gd name="connsiteX117" fmla="*/ 2225975 w 13349909"/>
              <a:gd name="connsiteY117" fmla="*/ 3294147 h 7783189"/>
              <a:gd name="connsiteX118" fmla="*/ 1708008 w 13349909"/>
              <a:gd name="connsiteY118" fmla="*/ 4330081 h 7783189"/>
              <a:gd name="connsiteX119" fmla="*/ 533172 w 13349909"/>
              <a:gd name="connsiteY119" fmla="*/ 4330081 h 7783189"/>
              <a:gd name="connsiteX120" fmla="*/ 0 w 13349909"/>
              <a:gd name="connsiteY120" fmla="*/ 1081455 h 7783189"/>
              <a:gd name="connsiteX121" fmla="*/ 517966 w 13349909"/>
              <a:gd name="connsiteY121" fmla="*/ 45518 h 7783189"/>
              <a:gd name="connsiteX122" fmla="*/ 1692803 w 13349909"/>
              <a:gd name="connsiteY122" fmla="*/ 45518 h 7783189"/>
              <a:gd name="connsiteX123" fmla="*/ 2210770 w 13349909"/>
              <a:gd name="connsiteY123" fmla="*/ 1081455 h 7783189"/>
              <a:gd name="connsiteX124" fmla="*/ 1692803 w 13349909"/>
              <a:gd name="connsiteY124" fmla="*/ 2117389 h 7783189"/>
              <a:gd name="connsiteX125" fmla="*/ 517966 w 13349909"/>
              <a:gd name="connsiteY125" fmla="*/ 2117389 h 778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3349909" h="7783189">
                <a:moveTo>
                  <a:pt x="11139139" y="3434973"/>
                </a:moveTo>
                <a:lnTo>
                  <a:pt x="11657105" y="2399037"/>
                </a:lnTo>
                <a:lnTo>
                  <a:pt x="12831941" y="2399037"/>
                </a:lnTo>
                <a:lnTo>
                  <a:pt x="13349909" y="3434973"/>
                </a:lnTo>
                <a:lnTo>
                  <a:pt x="12831941" y="4470907"/>
                </a:lnTo>
                <a:lnTo>
                  <a:pt x="11657105" y="4470907"/>
                </a:lnTo>
                <a:close/>
                <a:moveTo>
                  <a:pt x="11087045" y="1192193"/>
                </a:moveTo>
                <a:lnTo>
                  <a:pt x="11605011" y="156257"/>
                </a:lnTo>
                <a:lnTo>
                  <a:pt x="12779847" y="156257"/>
                </a:lnTo>
                <a:lnTo>
                  <a:pt x="13297815" y="1192193"/>
                </a:lnTo>
                <a:lnTo>
                  <a:pt x="12779847" y="2228127"/>
                </a:lnTo>
                <a:lnTo>
                  <a:pt x="11605011" y="2228127"/>
                </a:lnTo>
                <a:close/>
                <a:moveTo>
                  <a:pt x="11087045" y="5600401"/>
                </a:moveTo>
                <a:lnTo>
                  <a:pt x="11605011" y="4564467"/>
                </a:lnTo>
                <a:lnTo>
                  <a:pt x="12779847" y="4564467"/>
                </a:lnTo>
                <a:lnTo>
                  <a:pt x="13297815" y="5600401"/>
                </a:lnTo>
                <a:lnTo>
                  <a:pt x="12779847" y="6636335"/>
                </a:lnTo>
                <a:lnTo>
                  <a:pt x="11605011" y="6636335"/>
                </a:lnTo>
                <a:close/>
                <a:moveTo>
                  <a:pt x="9236582" y="4400975"/>
                </a:moveTo>
                <a:lnTo>
                  <a:pt x="9754549" y="3365041"/>
                </a:lnTo>
                <a:lnTo>
                  <a:pt x="10929385" y="3365041"/>
                </a:lnTo>
                <a:lnTo>
                  <a:pt x="11447353" y="4400975"/>
                </a:lnTo>
                <a:lnTo>
                  <a:pt x="10929385" y="5436909"/>
                </a:lnTo>
                <a:lnTo>
                  <a:pt x="9754549" y="5436909"/>
                </a:lnTo>
                <a:close/>
                <a:moveTo>
                  <a:pt x="9226779" y="2180085"/>
                </a:moveTo>
                <a:lnTo>
                  <a:pt x="9744746" y="1144151"/>
                </a:lnTo>
                <a:lnTo>
                  <a:pt x="10919583" y="1144151"/>
                </a:lnTo>
                <a:lnTo>
                  <a:pt x="11437549" y="2180085"/>
                </a:lnTo>
                <a:lnTo>
                  <a:pt x="10919583" y="3216019"/>
                </a:lnTo>
                <a:lnTo>
                  <a:pt x="9744746" y="3216019"/>
                </a:lnTo>
                <a:close/>
                <a:moveTo>
                  <a:pt x="9215579" y="6747255"/>
                </a:moveTo>
                <a:lnTo>
                  <a:pt x="9733546" y="5711320"/>
                </a:lnTo>
                <a:lnTo>
                  <a:pt x="10908383" y="5711320"/>
                </a:lnTo>
                <a:lnTo>
                  <a:pt x="11426349" y="6747255"/>
                </a:lnTo>
                <a:lnTo>
                  <a:pt x="10908383" y="7783189"/>
                </a:lnTo>
                <a:lnTo>
                  <a:pt x="9733546" y="7783189"/>
                </a:lnTo>
                <a:close/>
                <a:moveTo>
                  <a:pt x="7407785" y="3278715"/>
                </a:moveTo>
                <a:lnTo>
                  <a:pt x="7925752" y="2242781"/>
                </a:lnTo>
                <a:lnTo>
                  <a:pt x="9100588" y="2242781"/>
                </a:lnTo>
                <a:lnTo>
                  <a:pt x="9618555" y="3278715"/>
                </a:lnTo>
                <a:lnTo>
                  <a:pt x="9100588" y="4314649"/>
                </a:lnTo>
                <a:lnTo>
                  <a:pt x="7925752" y="4314649"/>
                </a:lnTo>
                <a:close/>
                <a:moveTo>
                  <a:pt x="7355691" y="1035935"/>
                </a:moveTo>
                <a:lnTo>
                  <a:pt x="7873658" y="0"/>
                </a:lnTo>
                <a:lnTo>
                  <a:pt x="9048494" y="0"/>
                </a:lnTo>
                <a:lnTo>
                  <a:pt x="9566461" y="1035935"/>
                </a:lnTo>
                <a:lnTo>
                  <a:pt x="9048494" y="2071869"/>
                </a:lnTo>
                <a:lnTo>
                  <a:pt x="7873658" y="2071869"/>
                </a:lnTo>
                <a:close/>
                <a:moveTo>
                  <a:pt x="7355691" y="5444144"/>
                </a:moveTo>
                <a:lnTo>
                  <a:pt x="7873658" y="4408209"/>
                </a:lnTo>
                <a:lnTo>
                  <a:pt x="9048494" y="4408209"/>
                </a:lnTo>
                <a:lnTo>
                  <a:pt x="9566461" y="5444144"/>
                </a:lnTo>
                <a:lnTo>
                  <a:pt x="9048494" y="6480078"/>
                </a:lnTo>
                <a:lnTo>
                  <a:pt x="7873658" y="6480078"/>
                </a:lnTo>
                <a:close/>
                <a:moveTo>
                  <a:pt x="5542110" y="2180085"/>
                </a:moveTo>
                <a:lnTo>
                  <a:pt x="6060076" y="1144149"/>
                </a:lnTo>
                <a:lnTo>
                  <a:pt x="7234911" y="1144149"/>
                </a:lnTo>
                <a:lnTo>
                  <a:pt x="7752878" y="2180085"/>
                </a:lnTo>
                <a:lnTo>
                  <a:pt x="7234911" y="3216019"/>
                </a:lnTo>
                <a:lnTo>
                  <a:pt x="6060076" y="3216019"/>
                </a:lnTo>
                <a:close/>
                <a:moveTo>
                  <a:pt x="5532681" y="6645014"/>
                </a:moveTo>
                <a:lnTo>
                  <a:pt x="6050648" y="5609079"/>
                </a:lnTo>
                <a:lnTo>
                  <a:pt x="7225483" y="5609079"/>
                </a:lnTo>
                <a:lnTo>
                  <a:pt x="7743450" y="6645014"/>
                </a:lnTo>
                <a:lnTo>
                  <a:pt x="7225483" y="7680948"/>
                </a:lnTo>
                <a:lnTo>
                  <a:pt x="6050648" y="7680948"/>
                </a:lnTo>
                <a:close/>
                <a:moveTo>
                  <a:pt x="5505231" y="4368665"/>
                </a:moveTo>
                <a:lnTo>
                  <a:pt x="6023197" y="3332731"/>
                </a:lnTo>
                <a:lnTo>
                  <a:pt x="7198032" y="3332731"/>
                </a:lnTo>
                <a:lnTo>
                  <a:pt x="7715999" y="4368665"/>
                </a:lnTo>
                <a:lnTo>
                  <a:pt x="7198032" y="5404599"/>
                </a:lnTo>
                <a:lnTo>
                  <a:pt x="6023197" y="5404599"/>
                </a:lnTo>
                <a:close/>
                <a:moveTo>
                  <a:pt x="3682221" y="5506839"/>
                </a:moveTo>
                <a:lnTo>
                  <a:pt x="4200188" y="4470905"/>
                </a:lnTo>
                <a:lnTo>
                  <a:pt x="5375024" y="4470905"/>
                </a:lnTo>
                <a:lnTo>
                  <a:pt x="5892990" y="5506839"/>
                </a:lnTo>
                <a:lnTo>
                  <a:pt x="5375024" y="6542773"/>
                </a:lnTo>
                <a:lnTo>
                  <a:pt x="4200188" y="6542773"/>
                </a:lnTo>
                <a:close/>
                <a:moveTo>
                  <a:pt x="3676435" y="3294147"/>
                </a:moveTo>
                <a:lnTo>
                  <a:pt x="4194401" y="2258211"/>
                </a:lnTo>
                <a:lnTo>
                  <a:pt x="5369237" y="2258211"/>
                </a:lnTo>
                <a:lnTo>
                  <a:pt x="5887203" y="3294147"/>
                </a:lnTo>
                <a:lnTo>
                  <a:pt x="5369237" y="4330081"/>
                </a:lnTo>
                <a:lnTo>
                  <a:pt x="4194401" y="4330081"/>
                </a:lnTo>
                <a:close/>
                <a:moveTo>
                  <a:pt x="3661226" y="1081455"/>
                </a:moveTo>
                <a:lnTo>
                  <a:pt x="4179193" y="45518"/>
                </a:lnTo>
                <a:lnTo>
                  <a:pt x="5354029" y="45518"/>
                </a:lnTo>
                <a:lnTo>
                  <a:pt x="5871995" y="1081455"/>
                </a:lnTo>
                <a:lnTo>
                  <a:pt x="5354029" y="2117389"/>
                </a:lnTo>
                <a:lnTo>
                  <a:pt x="4179193" y="2117389"/>
                </a:lnTo>
                <a:close/>
                <a:moveTo>
                  <a:pt x="1859213" y="4408209"/>
                </a:moveTo>
                <a:lnTo>
                  <a:pt x="2377180" y="3372273"/>
                </a:lnTo>
                <a:lnTo>
                  <a:pt x="3552015" y="3372273"/>
                </a:lnTo>
                <a:lnTo>
                  <a:pt x="4069982" y="4408209"/>
                </a:lnTo>
                <a:lnTo>
                  <a:pt x="3552015" y="5444142"/>
                </a:lnTo>
                <a:lnTo>
                  <a:pt x="2377180" y="5444142"/>
                </a:lnTo>
                <a:close/>
                <a:moveTo>
                  <a:pt x="1859212" y="2180083"/>
                </a:moveTo>
                <a:lnTo>
                  <a:pt x="2377179" y="1144147"/>
                </a:lnTo>
                <a:lnTo>
                  <a:pt x="3552014" y="1144147"/>
                </a:lnTo>
                <a:lnTo>
                  <a:pt x="4069981" y="2180083"/>
                </a:lnTo>
                <a:lnTo>
                  <a:pt x="3552014" y="3216017"/>
                </a:lnTo>
                <a:lnTo>
                  <a:pt x="2377179" y="3216017"/>
                </a:lnTo>
                <a:close/>
                <a:moveTo>
                  <a:pt x="1859212" y="6620902"/>
                </a:moveTo>
                <a:lnTo>
                  <a:pt x="2377179" y="5584967"/>
                </a:lnTo>
                <a:lnTo>
                  <a:pt x="3552014" y="5584967"/>
                </a:lnTo>
                <a:lnTo>
                  <a:pt x="4069981" y="6620902"/>
                </a:lnTo>
                <a:lnTo>
                  <a:pt x="3552014" y="7656836"/>
                </a:lnTo>
                <a:lnTo>
                  <a:pt x="2377179" y="7656836"/>
                </a:lnTo>
                <a:close/>
                <a:moveTo>
                  <a:pt x="20992" y="5506839"/>
                </a:moveTo>
                <a:lnTo>
                  <a:pt x="538959" y="4470905"/>
                </a:lnTo>
                <a:lnTo>
                  <a:pt x="1713795" y="4470905"/>
                </a:lnTo>
                <a:lnTo>
                  <a:pt x="2231762" y="5506839"/>
                </a:lnTo>
                <a:lnTo>
                  <a:pt x="1713795" y="6542773"/>
                </a:lnTo>
                <a:lnTo>
                  <a:pt x="538959" y="6542773"/>
                </a:lnTo>
                <a:close/>
                <a:moveTo>
                  <a:pt x="15205" y="3294147"/>
                </a:moveTo>
                <a:lnTo>
                  <a:pt x="533172" y="2258211"/>
                </a:lnTo>
                <a:lnTo>
                  <a:pt x="1708008" y="2258211"/>
                </a:lnTo>
                <a:lnTo>
                  <a:pt x="2225975" y="3294147"/>
                </a:lnTo>
                <a:lnTo>
                  <a:pt x="1708008" y="4330081"/>
                </a:lnTo>
                <a:lnTo>
                  <a:pt x="533172" y="4330081"/>
                </a:lnTo>
                <a:close/>
                <a:moveTo>
                  <a:pt x="0" y="1081455"/>
                </a:moveTo>
                <a:lnTo>
                  <a:pt x="517966" y="45518"/>
                </a:lnTo>
                <a:lnTo>
                  <a:pt x="1692803" y="45518"/>
                </a:lnTo>
                <a:lnTo>
                  <a:pt x="2210770" y="1081455"/>
                </a:lnTo>
                <a:lnTo>
                  <a:pt x="1692803" y="2117389"/>
                </a:lnTo>
                <a:lnTo>
                  <a:pt x="517966" y="211738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TextBox 43">
            <a:extLst>
              <a:ext uri="{FF2B5EF4-FFF2-40B4-BE49-F238E27FC236}">
                <a16:creationId xmlns:a16="http://schemas.microsoft.com/office/drawing/2014/main" id="{D7A53BC6-651C-60BD-CDBD-53E66890ACB0}"/>
              </a:ext>
            </a:extLst>
          </p:cNvPr>
          <p:cNvSpPr txBox="1"/>
          <p:nvPr/>
        </p:nvSpPr>
        <p:spPr>
          <a:xfrm>
            <a:off x="315230" y="2168312"/>
            <a:ext cx="2694670" cy="584775"/>
          </a:xfrm>
          <a:prstGeom prst="rect">
            <a:avLst/>
          </a:prstGeom>
          <a:noFill/>
        </p:spPr>
        <p:txBody>
          <a:bodyPr wrap="square" rtlCol="0">
            <a:spAutoFit/>
          </a:bodyPr>
          <a:lstStyle/>
          <a:p>
            <a:r>
              <a:rPr lang="en-IN" sz="3200" dirty="0"/>
              <a:t>Project Name</a:t>
            </a:r>
            <a:endParaRPr lang="en-GB" sz="3200" dirty="0"/>
          </a:p>
        </p:txBody>
      </p:sp>
      <p:sp>
        <p:nvSpPr>
          <p:cNvPr id="45" name="TextBox 44">
            <a:extLst>
              <a:ext uri="{FF2B5EF4-FFF2-40B4-BE49-F238E27FC236}">
                <a16:creationId xmlns:a16="http://schemas.microsoft.com/office/drawing/2014/main" id="{E313DF95-02E3-CD3C-6F30-4658819CCE73}"/>
              </a:ext>
            </a:extLst>
          </p:cNvPr>
          <p:cNvSpPr txBox="1"/>
          <p:nvPr/>
        </p:nvSpPr>
        <p:spPr>
          <a:xfrm>
            <a:off x="248555" y="5772131"/>
            <a:ext cx="4312920" cy="461665"/>
          </a:xfrm>
          <a:prstGeom prst="rect">
            <a:avLst/>
          </a:prstGeom>
          <a:noFill/>
        </p:spPr>
        <p:txBody>
          <a:bodyPr wrap="square" rtlCol="0">
            <a:spAutoFit/>
          </a:bodyPr>
          <a:lstStyle/>
          <a:p>
            <a:r>
              <a:rPr lang="en-IN" sz="2400" dirty="0"/>
              <a:t>Submitted By: Pradeep Singh</a:t>
            </a:r>
            <a:endParaRPr lang="en-GB" sz="2400" dirty="0"/>
          </a:p>
        </p:txBody>
      </p:sp>
    </p:spTree>
    <p:extLst>
      <p:ext uri="{BB962C8B-B14F-4D97-AF65-F5344CB8AC3E}">
        <p14:creationId xmlns:p14="http://schemas.microsoft.com/office/powerpoint/2010/main" val="3948598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rotWithShape="1">
          <a:blip r:embed="rId4">
            <a:extLst>
              <a:ext uri="{28A0092B-C50C-407E-A947-70E740481C1C}">
                <a14:useLocalDpi xmlns:a14="http://schemas.microsoft.com/office/drawing/2010/main" val="0"/>
              </a:ext>
            </a:extLst>
          </a:blip>
          <a:srcRect l="1207" r="1207"/>
          <a:stretch/>
        </p:blipFill>
        <p:spPr>
          <a:xfrm>
            <a:off x="2776101" y="685800"/>
            <a:ext cx="6639799" cy="5486400"/>
          </a:xfrm>
          <a:prstGeom prst="roundRect">
            <a:avLst>
              <a:gd name="adj" fmla="val 4852"/>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809" y="685800"/>
            <a:ext cx="794327" cy="5486400"/>
          </a:xfrm>
          <a:prstGeom prst="roundRect">
            <a:avLst>
              <a:gd name="adj" fmla="val 50000"/>
            </a:avLst>
          </a:prstGeom>
        </p:spPr>
      </p:pic>
    </p:spTree>
    <p:extLst>
      <p:ext uri="{BB962C8B-B14F-4D97-AF65-F5344CB8AC3E}">
        <p14:creationId xmlns:p14="http://schemas.microsoft.com/office/powerpoint/2010/main" val="104141739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rotWithShape="1">
          <a:blip r:embed="rId3">
            <a:extLst>
              <a:ext uri="{28A0092B-C50C-407E-A947-70E740481C1C}">
                <a14:useLocalDpi xmlns:a14="http://schemas.microsoft.com/office/drawing/2010/main" val="0"/>
              </a:ext>
            </a:extLst>
          </a:blip>
          <a:srcRect l="11414" r="11414"/>
          <a:stretch/>
        </p:blipFill>
        <p:spPr>
          <a:xfrm>
            <a:off x="3900248" y="685800"/>
            <a:ext cx="6639798" cy="5486400"/>
          </a:xfrm>
          <a:prstGeom prst="roundRect">
            <a:avLst>
              <a:gd name="adj" fmla="val 6667"/>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2776101"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809" y="685800"/>
            <a:ext cx="794327" cy="5486400"/>
          </a:xfrm>
          <a:prstGeom prst="roundRect">
            <a:avLst>
              <a:gd name="adj" fmla="val 50000"/>
            </a:avLst>
          </a:prstGeom>
        </p:spPr>
      </p:pic>
    </p:spTree>
    <p:extLst>
      <p:ext uri="{BB962C8B-B14F-4D97-AF65-F5344CB8AC3E}">
        <p14:creationId xmlns:p14="http://schemas.microsoft.com/office/powerpoint/2010/main" val="2463484517"/>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rotWithShape="1">
          <a:blip r:embed="rId2">
            <a:extLst>
              <a:ext uri="{28A0092B-C50C-407E-A947-70E740481C1C}">
                <a14:useLocalDpi xmlns:a14="http://schemas.microsoft.com/office/drawing/2010/main" val="0"/>
              </a:ext>
            </a:extLst>
          </a:blip>
          <a:srcRect l="21271" r="21271"/>
          <a:stretch/>
        </p:blipFill>
        <p:spPr>
          <a:xfrm>
            <a:off x="5024394" y="685800"/>
            <a:ext cx="6639798" cy="5486400"/>
          </a:xfrm>
          <a:prstGeom prst="roundRect">
            <a:avLst>
              <a:gd name="adj" fmla="val 5063"/>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3900247"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2776101"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1651955"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809" y="685800"/>
            <a:ext cx="794327" cy="5486400"/>
          </a:xfrm>
          <a:prstGeom prst="roundRect">
            <a:avLst>
              <a:gd name="adj" fmla="val 50000"/>
            </a:avLst>
          </a:prstGeom>
        </p:spPr>
      </p:pic>
    </p:spTree>
    <p:extLst>
      <p:ext uri="{BB962C8B-B14F-4D97-AF65-F5344CB8AC3E}">
        <p14:creationId xmlns:p14="http://schemas.microsoft.com/office/powerpoint/2010/main" val="1139446975"/>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788860" cy="1325563"/>
          </a:xfrm>
        </p:spPr>
        <p:txBody>
          <a:bodyPr>
            <a:normAutofit/>
          </a:bodyPr>
          <a:lstStyle/>
          <a:p>
            <a:r>
              <a:rPr lang="en-IN" sz="4000" b="1" dirty="0">
                <a:latin typeface="+mn-lt"/>
              </a:rPr>
              <a:t>Future Enhancements</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40740" y="1983242"/>
            <a:ext cx="4100442" cy="2554545"/>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Enhance the platform's capabilities by integrating additional APIs. Explore possibilities to include more diverse data sources for a richer user experience.</a:t>
            </a:r>
          </a:p>
          <a:p>
            <a:pPr marL="342900" indent="-342900" algn="just">
              <a:buFont typeface="Arial" panose="020B0604020202020204" pitchFamily="34" charset="0"/>
              <a:buChar char="•"/>
            </a:pPr>
            <a:endParaRPr lang="en-IN" sz="1600" dirty="0">
              <a:latin typeface="Abadi" panose="020B0604020104020204" pitchFamily="34" charset="0"/>
            </a:endParaRPr>
          </a:p>
          <a:p>
            <a:pPr marL="342900" indent="-342900" algn="just">
              <a:buFont typeface="Arial" panose="020B0604020202020204" pitchFamily="34" charset="0"/>
              <a:buChar char="•"/>
            </a:pPr>
            <a:r>
              <a:rPr lang="en-IN" sz="1600" dirty="0">
                <a:latin typeface="Abadi" panose="020B0604020104020204" pitchFamily="34" charset="0"/>
              </a:rPr>
              <a:t>Introduce an online marketplace for agricultural goods, connecting farmers directly with consumers. Enable buying and selling of products for a comprehensive agricultural ecosystem</a:t>
            </a:r>
            <a:r>
              <a:rPr lang="en-IN" sz="1600" dirty="0"/>
              <a:t>.</a:t>
            </a:r>
            <a:endParaRPr lang="en-GB" sz="1600" dirty="0"/>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0128F9-1E27-4E10-754B-18FCA13F4A02}"/>
              </a:ext>
            </a:extLst>
          </p:cNvPr>
          <p:cNvSpPr txBox="1"/>
          <p:nvPr/>
        </p:nvSpPr>
        <p:spPr>
          <a:xfrm>
            <a:off x="8785436" y="784532"/>
            <a:ext cx="740344" cy="523220"/>
          </a:xfrm>
          <a:prstGeom prst="rect">
            <a:avLst/>
          </a:prstGeom>
          <a:noFill/>
        </p:spPr>
        <p:txBody>
          <a:bodyPr wrap="square" rtlCol="0">
            <a:spAutoFit/>
          </a:bodyPr>
          <a:lstStyle/>
          <a:p>
            <a:r>
              <a:rPr lang="en-IN" sz="2800" b="1" dirty="0">
                <a:solidFill>
                  <a:schemeClr val="bg1"/>
                </a:solidFill>
              </a:rPr>
              <a:t>01</a:t>
            </a:r>
            <a:endParaRPr lang="en-GB" sz="2800" b="1" dirty="0">
              <a:solidFill>
                <a:schemeClr val="bg1"/>
              </a:solidFill>
            </a:endParaRPr>
          </a:p>
        </p:txBody>
      </p:sp>
      <p:sp>
        <p:nvSpPr>
          <p:cNvPr id="16" name="TextBox 15">
            <a:extLst>
              <a:ext uri="{FF2B5EF4-FFF2-40B4-BE49-F238E27FC236}">
                <a16:creationId xmlns:a16="http://schemas.microsoft.com/office/drawing/2014/main" id="{30B8F061-828A-A871-5737-38ED2382CBF2}"/>
              </a:ext>
            </a:extLst>
          </p:cNvPr>
          <p:cNvSpPr txBox="1"/>
          <p:nvPr/>
        </p:nvSpPr>
        <p:spPr>
          <a:xfrm>
            <a:off x="8266746" y="3778545"/>
            <a:ext cx="740344" cy="523220"/>
          </a:xfrm>
          <a:prstGeom prst="rect">
            <a:avLst/>
          </a:prstGeom>
          <a:noFill/>
        </p:spPr>
        <p:txBody>
          <a:bodyPr wrap="square" rtlCol="0">
            <a:spAutoFit/>
          </a:bodyPr>
          <a:lstStyle/>
          <a:p>
            <a:r>
              <a:rPr lang="en-IN" sz="2800" b="1" dirty="0">
                <a:solidFill>
                  <a:schemeClr val="bg1"/>
                </a:solidFill>
              </a:rPr>
              <a:t>02</a:t>
            </a:r>
            <a:endParaRPr lang="en-GB" sz="2800" b="1" dirty="0">
              <a:solidFill>
                <a:schemeClr val="bg1"/>
              </a:solidFill>
            </a:endParaRPr>
          </a:p>
        </p:txBody>
      </p:sp>
      <p:sp>
        <p:nvSpPr>
          <p:cNvPr id="17" name="TextBox 16">
            <a:extLst>
              <a:ext uri="{FF2B5EF4-FFF2-40B4-BE49-F238E27FC236}">
                <a16:creationId xmlns:a16="http://schemas.microsoft.com/office/drawing/2014/main" id="{D3AEC7E6-1247-29B5-93F4-04F0C88C1A72}"/>
              </a:ext>
            </a:extLst>
          </p:cNvPr>
          <p:cNvSpPr txBox="1"/>
          <p:nvPr/>
        </p:nvSpPr>
        <p:spPr>
          <a:xfrm>
            <a:off x="9305350" y="846087"/>
            <a:ext cx="3103812" cy="400110"/>
          </a:xfrm>
          <a:prstGeom prst="rect">
            <a:avLst/>
          </a:prstGeom>
          <a:noFill/>
        </p:spPr>
        <p:txBody>
          <a:bodyPr wrap="square" rtlCol="0">
            <a:spAutoFit/>
          </a:bodyPr>
          <a:lstStyle/>
          <a:p>
            <a:r>
              <a:rPr lang="en-IN" sz="2000" dirty="0">
                <a:solidFill>
                  <a:schemeClr val="bg1"/>
                </a:solidFill>
              </a:rPr>
              <a:t>Expanded API Integration</a:t>
            </a:r>
            <a:endParaRPr lang="en-GB" sz="2000" dirty="0">
              <a:solidFill>
                <a:schemeClr val="bg1"/>
              </a:solidFill>
            </a:endParaRPr>
          </a:p>
        </p:txBody>
      </p:sp>
      <p:sp>
        <p:nvSpPr>
          <p:cNvPr id="19" name="TextBox 18">
            <a:extLst>
              <a:ext uri="{FF2B5EF4-FFF2-40B4-BE49-F238E27FC236}">
                <a16:creationId xmlns:a16="http://schemas.microsoft.com/office/drawing/2014/main" id="{9692985E-CDA1-0002-04D0-AA2CA8F62490}"/>
              </a:ext>
            </a:extLst>
          </p:cNvPr>
          <p:cNvSpPr txBox="1"/>
          <p:nvPr/>
        </p:nvSpPr>
        <p:spPr>
          <a:xfrm>
            <a:off x="8826434" y="3865331"/>
            <a:ext cx="2789522" cy="400110"/>
          </a:xfrm>
          <a:prstGeom prst="rect">
            <a:avLst/>
          </a:prstGeom>
          <a:noFill/>
        </p:spPr>
        <p:txBody>
          <a:bodyPr wrap="square" rtlCol="0">
            <a:spAutoFit/>
          </a:bodyPr>
          <a:lstStyle/>
          <a:p>
            <a:r>
              <a:rPr lang="en-IN" sz="2000" dirty="0">
                <a:solidFill>
                  <a:schemeClr val="bg1"/>
                </a:solidFill>
              </a:rPr>
              <a:t>E-Commerce Integration</a:t>
            </a:r>
            <a:endParaRPr lang="en-GB" sz="2000" dirty="0">
              <a:solidFill>
                <a:schemeClr val="bg1"/>
              </a:solidFill>
            </a:endParaRPr>
          </a:p>
        </p:txBody>
      </p:sp>
      <p:sp>
        <p:nvSpPr>
          <p:cNvPr id="21" name="Oval 20">
            <a:extLst>
              <a:ext uri="{FF2B5EF4-FFF2-40B4-BE49-F238E27FC236}">
                <a16:creationId xmlns:a16="http://schemas.microsoft.com/office/drawing/2014/main" id="{E7A1DEC2-2E5E-935D-596E-672978534AE9}"/>
              </a:ext>
            </a:extLst>
          </p:cNvPr>
          <p:cNvSpPr/>
          <p:nvPr/>
        </p:nvSpPr>
        <p:spPr>
          <a:xfrm>
            <a:off x="8560396" y="1183995"/>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D8F6B99-22D5-E09A-0F20-6A79B02402F3}"/>
              </a:ext>
            </a:extLst>
          </p:cNvPr>
          <p:cNvSpPr/>
          <p:nvPr/>
        </p:nvSpPr>
        <p:spPr>
          <a:xfrm>
            <a:off x="8121969" y="3429000"/>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612793DC-978E-25AD-086C-5320D99F2AD4}"/>
              </a:ext>
            </a:extLst>
          </p:cNvPr>
          <p:cNvSpPr/>
          <p:nvPr/>
        </p:nvSpPr>
        <p:spPr>
          <a:xfrm>
            <a:off x="9576467" y="1420968"/>
            <a:ext cx="1793670" cy="1684894"/>
          </a:xfrm>
          <a:prstGeom prst="round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0FA6AC5-68D9-1E4A-719F-BBA9B52E8252}"/>
              </a:ext>
            </a:extLst>
          </p:cNvPr>
          <p:cNvSpPr/>
          <p:nvPr/>
        </p:nvSpPr>
        <p:spPr>
          <a:xfrm>
            <a:off x="9305350" y="4547112"/>
            <a:ext cx="1793670" cy="1684894"/>
          </a:xfrm>
          <a:prstGeom prst="round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79135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3" name="Picture 32" descr="A field of wheat in the sun">
            <a:extLst>
              <a:ext uri="{FF2B5EF4-FFF2-40B4-BE49-F238E27FC236}">
                <a16:creationId xmlns:a16="http://schemas.microsoft.com/office/drawing/2014/main" id="{3BAA158B-6CF7-C1A0-4DB7-EE96A9B98194}"/>
              </a:ext>
            </a:extLst>
          </p:cNvPr>
          <p:cNvPicPr>
            <a:picLocks noChangeAspect="1"/>
          </p:cNvPicPr>
          <p:nvPr/>
        </p:nvPicPr>
        <p:blipFill rotWithShape="1">
          <a:blip r:embed="rId2">
            <a:extLst>
              <a:ext uri="{28A0092B-C50C-407E-A947-70E740481C1C}">
                <a14:useLocalDpi xmlns:a14="http://schemas.microsoft.com/office/drawing/2010/main" val="0"/>
              </a:ext>
            </a:extLst>
          </a:blip>
          <a:srcRect t="15429"/>
          <a:stretch/>
        </p:blipFill>
        <p:spPr>
          <a:xfrm>
            <a:off x="20" y="1282"/>
            <a:ext cx="12191980" cy="6856718"/>
          </a:xfrm>
          <a:prstGeom prst="rect">
            <a:avLst/>
          </a:prstGeom>
        </p:spPr>
      </p:pic>
      <p:sp>
        <p:nvSpPr>
          <p:cNvPr id="39" name="Freeform: Shape 38">
            <a:extLst>
              <a:ext uri="{FF2B5EF4-FFF2-40B4-BE49-F238E27FC236}">
                <a16:creationId xmlns:a16="http://schemas.microsoft.com/office/drawing/2014/main" id="{E81AF05F-0C3A-0699-1BD8-F6E74F116F8F}"/>
              </a:ext>
            </a:extLst>
          </p:cNvPr>
          <p:cNvSpPr/>
          <p:nvPr/>
        </p:nvSpPr>
        <p:spPr>
          <a:xfrm>
            <a:off x="208192" y="2890875"/>
            <a:ext cx="11775616" cy="1441377"/>
          </a:xfrm>
          <a:custGeom>
            <a:avLst/>
            <a:gdLst/>
            <a:ahLst/>
            <a:cxnLst/>
            <a:rect l="l" t="t" r="r" b="b"/>
            <a:pathLst>
              <a:path w="11775616" h="1441377">
                <a:moveTo>
                  <a:pt x="3157222" y="458665"/>
                </a:moveTo>
                <a:lnTo>
                  <a:pt x="3009617" y="889593"/>
                </a:lnTo>
                <a:lnTo>
                  <a:pt x="3302845" y="889593"/>
                </a:lnTo>
                <a:close/>
                <a:moveTo>
                  <a:pt x="9625919" y="340779"/>
                </a:moveTo>
                <a:cubicBezTo>
                  <a:pt x="9545140" y="340779"/>
                  <a:pt x="9471976" y="363458"/>
                  <a:pt x="9406424" y="408816"/>
                </a:cubicBezTo>
                <a:cubicBezTo>
                  <a:pt x="9340871" y="454174"/>
                  <a:pt x="9294190" y="514595"/>
                  <a:pt x="9266380" y="590080"/>
                </a:cubicBezTo>
                <a:cubicBezTo>
                  <a:pt x="9250488" y="633121"/>
                  <a:pt x="9242543" y="676822"/>
                  <a:pt x="9242543" y="721184"/>
                </a:cubicBezTo>
                <a:cubicBezTo>
                  <a:pt x="9242543" y="812560"/>
                  <a:pt x="9273000" y="894334"/>
                  <a:pt x="9333913" y="966506"/>
                </a:cubicBezTo>
                <a:cubicBezTo>
                  <a:pt x="9409398" y="1055901"/>
                  <a:pt x="9506733" y="1100598"/>
                  <a:pt x="9625919" y="1100598"/>
                </a:cubicBezTo>
                <a:cubicBezTo>
                  <a:pt x="9745105" y="1100598"/>
                  <a:pt x="9842771" y="1056236"/>
                  <a:pt x="9918915" y="967512"/>
                </a:cubicBezTo>
                <a:cubicBezTo>
                  <a:pt x="9979829" y="896661"/>
                  <a:pt x="10010286" y="814552"/>
                  <a:pt x="10010286" y="721184"/>
                </a:cubicBezTo>
                <a:cubicBezTo>
                  <a:pt x="10010286" y="625835"/>
                  <a:pt x="9979830" y="543396"/>
                  <a:pt x="9918915" y="473865"/>
                </a:cubicBezTo>
                <a:cubicBezTo>
                  <a:pt x="9840779" y="385142"/>
                  <a:pt x="9743114" y="340779"/>
                  <a:pt x="9625919" y="340779"/>
                </a:cubicBezTo>
                <a:close/>
                <a:moveTo>
                  <a:pt x="10595767" y="40616"/>
                </a:moveTo>
                <a:lnTo>
                  <a:pt x="10947443" y="40616"/>
                </a:lnTo>
                <a:lnTo>
                  <a:pt x="10947443" y="772032"/>
                </a:lnTo>
                <a:cubicBezTo>
                  <a:pt x="10947443" y="830748"/>
                  <a:pt x="10948434" y="874625"/>
                  <a:pt x="10950415" y="903663"/>
                </a:cubicBezTo>
                <a:cubicBezTo>
                  <a:pt x="10957019" y="995379"/>
                  <a:pt x="10998956" y="1059378"/>
                  <a:pt x="11076226" y="1095660"/>
                </a:cubicBezTo>
                <a:cubicBezTo>
                  <a:pt x="11107926" y="1110840"/>
                  <a:pt x="11142929" y="1118430"/>
                  <a:pt x="11181233" y="1118430"/>
                </a:cubicBezTo>
                <a:cubicBezTo>
                  <a:pt x="11267089" y="1118430"/>
                  <a:pt x="11331810" y="1088406"/>
                  <a:pt x="11375398" y="1028359"/>
                </a:cubicBezTo>
                <a:cubicBezTo>
                  <a:pt x="11407759" y="984152"/>
                  <a:pt x="11423939" y="898709"/>
                  <a:pt x="11423939" y="772032"/>
                </a:cubicBezTo>
                <a:lnTo>
                  <a:pt x="11423939" y="40616"/>
                </a:lnTo>
                <a:lnTo>
                  <a:pt x="11775616" y="40616"/>
                </a:lnTo>
                <a:lnTo>
                  <a:pt x="11775616" y="820248"/>
                </a:lnTo>
                <a:cubicBezTo>
                  <a:pt x="11775616" y="901480"/>
                  <a:pt x="11769011" y="970825"/>
                  <a:pt x="11755803" y="1028282"/>
                </a:cubicBezTo>
                <a:cubicBezTo>
                  <a:pt x="11735330" y="1117439"/>
                  <a:pt x="11686458" y="1198671"/>
                  <a:pt x="11609189" y="1271978"/>
                </a:cubicBezTo>
                <a:cubicBezTo>
                  <a:pt x="11499558" y="1375665"/>
                  <a:pt x="11352944" y="1427509"/>
                  <a:pt x="11169346" y="1427509"/>
                </a:cubicBezTo>
                <a:cubicBezTo>
                  <a:pt x="10982445" y="1427509"/>
                  <a:pt x="10836492" y="1374675"/>
                  <a:pt x="10731484" y="1269007"/>
                </a:cubicBezTo>
                <a:cubicBezTo>
                  <a:pt x="10676008" y="1213531"/>
                  <a:pt x="10638034" y="1143856"/>
                  <a:pt x="10617561" y="1059982"/>
                </a:cubicBezTo>
                <a:cubicBezTo>
                  <a:pt x="10603031" y="1000544"/>
                  <a:pt x="10595767" y="920632"/>
                  <a:pt x="10595767" y="820248"/>
                </a:cubicBezTo>
                <a:close/>
                <a:moveTo>
                  <a:pt x="7476590" y="40616"/>
                </a:moveTo>
                <a:lnTo>
                  <a:pt x="7896621" y="40616"/>
                </a:lnTo>
                <a:lnTo>
                  <a:pt x="8152205" y="409133"/>
                </a:lnTo>
                <a:lnTo>
                  <a:pt x="8397883" y="40616"/>
                </a:lnTo>
                <a:lnTo>
                  <a:pt x="8823857" y="40616"/>
                </a:lnTo>
                <a:lnTo>
                  <a:pt x="8317642" y="742978"/>
                </a:lnTo>
                <a:lnTo>
                  <a:pt x="8317642" y="1392836"/>
                </a:lnTo>
                <a:lnTo>
                  <a:pt x="7965965" y="1392836"/>
                </a:lnTo>
                <a:lnTo>
                  <a:pt x="7965965" y="742978"/>
                </a:lnTo>
                <a:close/>
                <a:moveTo>
                  <a:pt x="5652293" y="40616"/>
                </a:moveTo>
                <a:lnTo>
                  <a:pt x="6003969" y="40616"/>
                </a:lnTo>
                <a:lnTo>
                  <a:pt x="6003969" y="598345"/>
                </a:lnTo>
                <a:lnTo>
                  <a:pt x="6432915" y="40616"/>
                </a:lnTo>
                <a:lnTo>
                  <a:pt x="6865823" y="40616"/>
                </a:lnTo>
                <a:lnTo>
                  <a:pt x="6329888" y="680568"/>
                </a:lnTo>
                <a:lnTo>
                  <a:pt x="6915355" y="1392836"/>
                </a:lnTo>
                <a:lnTo>
                  <a:pt x="6460652" y="1392836"/>
                </a:lnTo>
                <a:lnTo>
                  <a:pt x="6003969" y="806379"/>
                </a:lnTo>
                <a:lnTo>
                  <a:pt x="6003969" y="1392836"/>
                </a:lnTo>
                <a:lnTo>
                  <a:pt x="5652293" y="1392836"/>
                </a:lnTo>
                <a:close/>
                <a:moveTo>
                  <a:pt x="4013992" y="40616"/>
                </a:moveTo>
                <a:lnTo>
                  <a:pt x="4365669" y="40616"/>
                </a:lnTo>
                <a:lnTo>
                  <a:pt x="5012555" y="867798"/>
                </a:lnTo>
                <a:lnTo>
                  <a:pt x="5012555" y="40616"/>
                </a:lnTo>
                <a:lnTo>
                  <a:pt x="5364231" y="40616"/>
                </a:lnTo>
                <a:lnTo>
                  <a:pt x="5364231" y="1392836"/>
                </a:lnTo>
                <a:lnTo>
                  <a:pt x="5012555" y="1392836"/>
                </a:lnTo>
                <a:lnTo>
                  <a:pt x="4365669" y="564664"/>
                </a:lnTo>
                <a:lnTo>
                  <a:pt x="4365669" y="1392836"/>
                </a:lnTo>
                <a:lnTo>
                  <a:pt x="4013992" y="1392836"/>
                </a:lnTo>
                <a:close/>
                <a:moveTo>
                  <a:pt x="2968010" y="40616"/>
                </a:moveTo>
                <a:lnTo>
                  <a:pt x="3351386" y="40616"/>
                </a:lnTo>
                <a:lnTo>
                  <a:pt x="3860574" y="1392836"/>
                </a:lnTo>
                <a:lnTo>
                  <a:pt x="3485122" y="1392836"/>
                </a:lnTo>
                <a:lnTo>
                  <a:pt x="3397946" y="1157065"/>
                </a:lnTo>
                <a:lnTo>
                  <a:pt x="2912534" y="1157065"/>
                </a:lnTo>
                <a:lnTo>
                  <a:pt x="2819414" y="1392836"/>
                </a:lnTo>
                <a:lnTo>
                  <a:pt x="2447925" y="1392836"/>
                </a:lnTo>
                <a:close/>
                <a:moveTo>
                  <a:pt x="1080292" y="40616"/>
                </a:moveTo>
                <a:lnTo>
                  <a:pt x="1431969" y="40616"/>
                </a:lnTo>
                <a:lnTo>
                  <a:pt x="1431969" y="562682"/>
                </a:lnTo>
                <a:lnTo>
                  <a:pt x="1939175" y="562682"/>
                </a:lnTo>
                <a:lnTo>
                  <a:pt x="1939175" y="40616"/>
                </a:lnTo>
                <a:lnTo>
                  <a:pt x="2290851" y="40616"/>
                </a:lnTo>
                <a:lnTo>
                  <a:pt x="2290851" y="1392836"/>
                </a:lnTo>
                <a:lnTo>
                  <a:pt x="1939175" y="1392836"/>
                </a:lnTo>
                <a:lnTo>
                  <a:pt x="1939175" y="830154"/>
                </a:lnTo>
                <a:lnTo>
                  <a:pt x="1431969" y="830154"/>
                </a:lnTo>
                <a:lnTo>
                  <a:pt x="1431969" y="1392836"/>
                </a:lnTo>
                <a:lnTo>
                  <a:pt x="1080292" y="1392836"/>
                </a:lnTo>
                <a:close/>
                <a:moveTo>
                  <a:pt x="0" y="40616"/>
                </a:moveTo>
                <a:lnTo>
                  <a:pt x="929218" y="40616"/>
                </a:lnTo>
                <a:lnTo>
                  <a:pt x="929218" y="333845"/>
                </a:lnTo>
                <a:lnTo>
                  <a:pt x="637971" y="333845"/>
                </a:lnTo>
                <a:lnTo>
                  <a:pt x="637971" y="1392836"/>
                </a:lnTo>
                <a:lnTo>
                  <a:pt x="286294" y="1392836"/>
                </a:lnTo>
                <a:lnTo>
                  <a:pt x="286294" y="333845"/>
                </a:lnTo>
                <a:lnTo>
                  <a:pt x="0" y="333845"/>
                </a:lnTo>
                <a:close/>
                <a:moveTo>
                  <a:pt x="9625919" y="0"/>
                </a:moveTo>
                <a:cubicBezTo>
                  <a:pt x="9863672" y="0"/>
                  <a:pt x="10052223" y="78921"/>
                  <a:pt x="10191573" y="236763"/>
                </a:cubicBezTo>
                <a:cubicBezTo>
                  <a:pt x="10313751" y="375452"/>
                  <a:pt x="10374841" y="536926"/>
                  <a:pt x="10374841" y="721184"/>
                </a:cubicBezTo>
                <a:cubicBezTo>
                  <a:pt x="10374841" y="904782"/>
                  <a:pt x="10313751" y="1065926"/>
                  <a:pt x="10191573" y="1204615"/>
                </a:cubicBezTo>
                <a:cubicBezTo>
                  <a:pt x="10052223" y="1362457"/>
                  <a:pt x="9863672" y="1441377"/>
                  <a:pt x="9625919" y="1441377"/>
                </a:cubicBezTo>
                <a:cubicBezTo>
                  <a:pt x="9388827" y="1441377"/>
                  <a:pt x="9200606" y="1362457"/>
                  <a:pt x="9061256" y="1204615"/>
                </a:cubicBezTo>
                <a:cubicBezTo>
                  <a:pt x="8939078" y="1065926"/>
                  <a:pt x="8877988" y="904782"/>
                  <a:pt x="8877988" y="721184"/>
                </a:cubicBezTo>
                <a:cubicBezTo>
                  <a:pt x="8877988" y="637310"/>
                  <a:pt x="8894499" y="551290"/>
                  <a:pt x="8927520" y="463123"/>
                </a:cubicBezTo>
                <a:cubicBezTo>
                  <a:pt x="8960541" y="374956"/>
                  <a:pt x="9004790" y="299503"/>
                  <a:pt x="9060266" y="236763"/>
                </a:cubicBezTo>
                <a:cubicBezTo>
                  <a:pt x="9199615" y="78921"/>
                  <a:pt x="9388167" y="0"/>
                  <a:pt x="9625919" y="0"/>
                </a:cubicBezTo>
                <a:close/>
              </a:path>
            </a:pathLst>
          </a:cu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0"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72112766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8603BEC6-1EAE-9692-8B41-10DB13271CF4}"/>
              </a:ext>
            </a:extLst>
          </p:cNvPr>
          <p:cNvSpPr/>
          <p:nvPr/>
        </p:nvSpPr>
        <p:spPr>
          <a:xfrm rot="5400000">
            <a:off x="2722706" y="-6278865"/>
            <a:ext cx="13349909" cy="7783189"/>
          </a:xfrm>
          <a:custGeom>
            <a:avLst/>
            <a:gdLst>
              <a:gd name="connsiteX0" fmla="*/ 11139139 w 13349909"/>
              <a:gd name="connsiteY0" fmla="*/ 3434973 h 7783189"/>
              <a:gd name="connsiteX1" fmla="*/ 11657105 w 13349909"/>
              <a:gd name="connsiteY1" fmla="*/ 2399037 h 7783189"/>
              <a:gd name="connsiteX2" fmla="*/ 12831941 w 13349909"/>
              <a:gd name="connsiteY2" fmla="*/ 2399037 h 7783189"/>
              <a:gd name="connsiteX3" fmla="*/ 13349909 w 13349909"/>
              <a:gd name="connsiteY3" fmla="*/ 3434973 h 7783189"/>
              <a:gd name="connsiteX4" fmla="*/ 12831941 w 13349909"/>
              <a:gd name="connsiteY4" fmla="*/ 4470907 h 7783189"/>
              <a:gd name="connsiteX5" fmla="*/ 11657105 w 13349909"/>
              <a:gd name="connsiteY5" fmla="*/ 4470907 h 7783189"/>
              <a:gd name="connsiteX6" fmla="*/ 11087045 w 13349909"/>
              <a:gd name="connsiteY6" fmla="*/ 1192193 h 7783189"/>
              <a:gd name="connsiteX7" fmla="*/ 11605011 w 13349909"/>
              <a:gd name="connsiteY7" fmla="*/ 156257 h 7783189"/>
              <a:gd name="connsiteX8" fmla="*/ 12779847 w 13349909"/>
              <a:gd name="connsiteY8" fmla="*/ 156257 h 7783189"/>
              <a:gd name="connsiteX9" fmla="*/ 13297815 w 13349909"/>
              <a:gd name="connsiteY9" fmla="*/ 1192193 h 7783189"/>
              <a:gd name="connsiteX10" fmla="*/ 12779847 w 13349909"/>
              <a:gd name="connsiteY10" fmla="*/ 2228127 h 7783189"/>
              <a:gd name="connsiteX11" fmla="*/ 11605011 w 13349909"/>
              <a:gd name="connsiteY11" fmla="*/ 2228127 h 7783189"/>
              <a:gd name="connsiteX12" fmla="*/ 11087045 w 13349909"/>
              <a:gd name="connsiteY12" fmla="*/ 5600401 h 7783189"/>
              <a:gd name="connsiteX13" fmla="*/ 11605011 w 13349909"/>
              <a:gd name="connsiteY13" fmla="*/ 4564467 h 7783189"/>
              <a:gd name="connsiteX14" fmla="*/ 12779847 w 13349909"/>
              <a:gd name="connsiteY14" fmla="*/ 4564467 h 7783189"/>
              <a:gd name="connsiteX15" fmla="*/ 13297815 w 13349909"/>
              <a:gd name="connsiteY15" fmla="*/ 5600401 h 7783189"/>
              <a:gd name="connsiteX16" fmla="*/ 12779847 w 13349909"/>
              <a:gd name="connsiteY16" fmla="*/ 6636335 h 7783189"/>
              <a:gd name="connsiteX17" fmla="*/ 11605011 w 13349909"/>
              <a:gd name="connsiteY17" fmla="*/ 6636335 h 7783189"/>
              <a:gd name="connsiteX18" fmla="*/ 9236582 w 13349909"/>
              <a:gd name="connsiteY18" fmla="*/ 4400975 h 7783189"/>
              <a:gd name="connsiteX19" fmla="*/ 9754549 w 13349909"/>
              <a:gd name="connsiteY19" fmla="*/ 3365041 h 7783189"/>
              <a:gd name="connsiteX20" fmla="*/ 10929385 w 13349909"/>
              <a:gd name="connsiteY20" fmla="*/ 3365041 h 7783189"/>
              <a:gd name="connsiteX21" fmla="*/ 11447353 w 13349909"/>
              <a:gd name="connsiteY21" fmla="*/ 4400975 h 7783189"/>
              <a:gd name="connsiteX22" fmla="*/ 10929385 w 13349909"/>
              <a:gd name="connsiteY22" fmla="*/ 5436909 h 7783189"/>
              <a:gd name="connsiteX23" fmla="*/ 9754549 w 13349909"/>
              <a:gd name="connsiteY23" fmla="*/ 5436909 h 7783189"/>
              <a:gd name="connsiteX24" fmla="*/ 9226779 w 13349909"/>
              <a:gd name="connsiteY24" fmla="*/ 2180085 h 7783189"/>
              <a:gd name="connsiteX25" fmla="*/ 9744746 w 13349909"/>
              <a:gd name="connsiteY25" fmla="*/ 1144151 h 7783189"/>
              <a:gd name="connsiteX26" fmla="*/ 10919583 w 13349909"/>
              <a:gd name="connsiteY26" fmla="*/ 1144151 h 7783189"/>
              <a:gd name="connsiteX27" fmla="*/ 11437549 w 13349909"/>
              <a:gd name="connsiteY27" fmla="*/ 2180085 h 7783189"/>
              <a:gd name="connsiteX28" fmla="*/ 10919583 w 13349909"/>
              <a:gd name="connsiteY28" fmla="*/ 3216019 h 7783189"/>
              <a:gd name="connsiteX29" fmla="*/ 9744746 w 13349909"/>
              <a:gd name="connsiteY29" fmla="*/ 3216019 h 7783189"/>
              <a:gd name="connsiteX30" fmla="*/ 9215579 w 13349909"/>
              <a:gd name="connsiteY30" fmla="*/ 6747255 h 7783189"/>
              <a:gd name="connsiteX31" fmla="*/ 9733546 w 13349909"/>
              <a:gd name="connsiteY31" fmla="*/ 5711320 h 7783189"/>
              <a:gd name="connsiteX32" fmla="*/ 10908383 w 13349909"/>
              <a:gd name="connsiteY32" fmla="*/ 5711320 h 7783189"/>
              <a:gd name="connsiteX33" fmla="*/ 11426349 w 13349909"/>
              <a:gd name="connsiteY33" fmla="*/ 6747255 h 7783189"/>
              <a:gd name="connsiteX34" fmla="*/ 10908383 w 13349909"/>
              <a:gd name="connsiteY34" fmla="*/ 7783189 h 7783189"/>
              <a:gd name="connsiteX35" fmla="*/ 9733546 w 13349909"/>
              <a:gd name="connsiteY35" fmla="*/ 7783189 h 7783189"/>
              <a:gd name="connsiteX36" fmla="*/ 7407785 w 13349909"/>
              <a:gd name="connsiteY36" fmla="*/ 3278715 h 7783189"/>
              <a:gd name="connsiteX37" fmla="*/ 7925752 w 13349909"/>
              <a:gd name="connsiteY37" fmla="*/ 2242781 h 7783189"/>
              <a:gd name="connsiteX38" fmla="*/ 9100588 w 13349909"/>
              <a:gd name="connsiteY38" fmla="*/ 2242781 h 7783189"/>
              <a:gd name="connsiteX39" fmla="*/ 9618555 w 13349909"/>
              <a:gd name="connsiteY39" fmla="*/ 3278715 h 7783189"/>
              <a:gd name="connsiteX40" fmla="*/ 9100588 w 13349909"/>
              <a:gd name="connsiteY40" fmla="*/ 4314649 h 7783189"/>
              <a:gd name="connsiteX41" fmla="*/ 7925752 w 13349909"/>
              <a:gd name="connsiteY41" fmla="*/ 4314649 h 7783189"/>
              <a:gd name="connsiteX42" fmla="*/ 7355691 w 13349909"/>
              <a:gd name="connsiteY42" fmla="*/ 1035935 h 7783189"/>
              <a:gd name="connsiteX43" fmla="*/ 7873658 w 13349909"/>
              <a:gd name="connsiteY43" fmla="*/ 0 h 7783189"/>
              <a:gd name="connsiteX44" fmla="*/ 9048494 w 13349909"/>
              <a:gd name="connsiteY44" fmla="*/ 0 h 7783189"/>
              <a:gd name="connsiteX45" fmla="*/ 9566461 w 13349909"/>
              <a:gd name="connsiteY45" fmla="*/ 1035935 h 7783189"/>
              <a:gd name="connsiteX46" fmla="*/ 9048494 w 13349909"/>
              <a:gd name="connsiteY46" fmla="*/ 2071869 h 7783189"/>
              <a:gd name="connsiteX47" fmla="*/ 7873658 w 13349909"/>
              <a:gd name="connsiteY47" fmla="*/ 2071869 h 7783189"/>
              <a:gd name="connsiteX48" fmla="*/ 7355691 w 13349909"/>
              <a:gd name="connsiteY48" fmla="*/ 5444144 h 7783189"/>
              <a:gd name="connsiteX49" fmla="*/ 7873658 w 13349909"/>
              <a:gd name="connsiteY49" fmla="*/ 4408209 h 7783189"/>
              <a:gd name="connsiteX50" fmla="*/ 9048494 w 13349909"/>
              <a:gd name="connsiteY50" fmla="*/ 4408209 h 7783189"/>
              <a:gd name="connsiteX51" fmla="*/ 9566461 w 13349909"/>
              <a:gd name="connsiteY51" fmla="*/ 5444144 h 7783189"/>
              <a:gd name="connsiteX52" fmla="*/ 9048494 w 13349909"/>
              <a:gd name="connsiteY52" fmla="*/ 6480078 h 7783189"/>
              <a:gd name="connsiteX53" fmla="*/ 7873658 w 13349909"/>
              <a:gd name="connsiteY53" fmla="*/ 6480078 h 7783189"/>
              <a:gd name="connsiteX54" fmla="*/ 5542110 w 13349909"/>
              <a:gd name="connsiteY54" fmla="*/ 2180085 h 7783189"/>
              <a:gd name="connsiteX55" fmla="*/ 6060076 w 13349909"/>
              <a:gd name="connsiteY55" fmla="*/ 1144149 h 7783189"/>
              <a:gd name="connsiteX56" fmla="*/ 7234911 w 13349909"/>
              <a:gd name="connsiteY56" fmla="*/ 1144149 h 7783189"/>
              <a:gd name="connsiteX57" fmla="*/ 7752878 w 13349909"/>
              <a:gd name="connsiteY57" fmla="*/ 2180085 h 7783189"/>
              <a:gd name="connsiteX58" fmla="*/ 7234911 w 13349909"/>
              <a:gd name="connsiteY58" fmla="*/ 3216019 h 7783189"/>
              <a:gd name="connsiteX59" fmla="*/ 6060076 w 13349909"/>
              <a:gd name="connsiteY59" fmla="*/ 3216019 h 7783189"/>
              <a:gd name="connsiteX60" fmla="*/ 5532681 w 13349909"/>
              <a:gd name="connsiteY60" fmla="*/ 6645014 h 7783189"/>
              <a:gd name="connsiteX61" fmla="*/ 6050648 w 13349909"/>
              <a:gd name="connsiteY61" fmla="*/ 5609079 h 7783189"/>
              <a:gd name="connsiteX62" fmla="*/ 7225483 w 13349909"/>
              <a:gd name="connsiteY62" fmla="*/ 5609079 h 7783189"/>
              <a:gd name="connsiteX63" fmla="*/ 7743450 w 13349909"/>
              <a:gd name="connsiteY63" fmla="*/ 6645014 h 7783189"/>
              <a:gd name="connsiteX64" fmla="*/ 7225483 w 13349909"/>
              <a:gd name="connsiteY64" fmla="*/ 7680948 h 7783189"/>
              <a:gd name="connsiteX65" fmla="*/ 6050648 w 13349909"/>
              <a:gd name="connsiteY65" fmla="*/ 7680948 h 7783189"/>
              <a:gd name="connsiteX66" fmla="*/ 5505231 w 13349909"/>
              <a:gd name="connsiteY66" fmla="*/ 4368665 h 7783189"/>
              <a:gd name="connsiteX67" fmla="*/ 6023197 w 13349909"/>
              <a:gd name="connsiteY67" fmla="*/ 3332731 h 7783189"/>
              <a:gd name="connsiteX68" fmla="*/ 7198032 w 13349909"/>
              <a:gd name="connsiteY68" fmla="*/ 3332731 h 7783189"/>
              <a:gd name="connsiteX69" fmla="*/ 7715999 w 13349909"/>
              <a:gd name="connsiteY69" fmla="*/ 4368665 h 7783189"/>
              <a:gd name="connsiteX70" fmla="*/ 7198032 w 13349909"/>
              <a:gd name="connsiteY70" fmla="*/ 5404599 h 7783189"/>
              <a:gd name="connsiteX71" fmla="*/ 6023197 w 13349909"/>
              <a:gd name="connsiteY71" fmla="*/ 5404599 h 7783189"/>
              <a:gd name="connsiteX72" fmla="*/ 3682221 w 13349909"/>
              <a:gd name="connsiteY72" fmla="*/ 5506839 h 7783189"/>
              <a:gd name="connsiteX73" fmla="*/ 4200188 w 13349909"/>
              <a:gd name="connsiteY73" fmla="*/ 4470905 h 7783189"/>
              <a:gd name="connsiteX74" fmla="*/ 5375024 w 13349909"/>
              <a:gd name="connsiteY74" fmla="*/ 4470905 h 7783189"/>
              <a:gd name="connsiteX75" fmla="*/ 5892990 w 13349909"/>
              <a:gd name="connsiteY75" fmla="*/ 5506839 h 7783189"/>
              <a:gd name="connsiteX76" fmla="*/ 5375024 w 13349909"/>
              <a:gd name="connsiteY76" fmla="*/ 6542773 h 7783189"/>
              <a:gd name="connsiteX77" fmla="*/ 4200188 w 13349909"/>
              <a:gd name="connsiteY77" fmla="*/ 6542773 h 7783189"/>
              <a:gd name="connsiteX78" fmla="*/ 3676435 w 13349909"/>
              <a:gd name="connsiteY78" fmla="*/ 3294147 h 7783189"/>
              <a:gd name="connsiteX79" fmla="*/ 4194401 w 13349909"/>
              <a:gd name="connsiteY79" fmla="*/ 2258211 h 7783189"/>
              <a:gd name="connsiteX80" fmla="*/ 5369237 w 13349909"/>
              <a:gd name="connsiteY80" fmla="*/ 2258211 h 7783189"/>
              <a:gd name="connsiteX81" fmla="*/ 5887203 w 13349909"/>
              <a:gd name="connsiteY81" fmla="*/ 3294147 h 7783189"/>
              <a:gd name="connsiteX82" fmla="*/ 5369237 w 13349909"/>
              <a:gd name="connsiteY82" fmla="*/ 4330081 h 7783189"/>
              <a:gd name="connsiteX83" fmla="*/ 4194401 w 13349909"/>
              <a:gd name="connsiteY83" fmla="*/ 4330081 h 7783189"/>
              <a:gd name="connsiteX84" fmla="*/ 3661226 w 13349909"/>
              <a:gd name="connsiteY84" fmla="*/ 1081455 h 7783189"/>
              <a:gd name="connsiteX85" fmla="*/ 4179193 w 13349909"/>
              <a:gd name="connsiteY85" fmla="*/ 45518 h 7783189"/>
              <a:gd name="connsiteX86" fmla="*/ 5354029 w 13349909"/>
              <a:gd name="connsiteY86" fmla="*/ 45518 h 7783189"/>
              <a:gd name="connsiteX87" fmla="*/ 5871995 w 13349909"/>
              <a:gd name="connsiteY87" fmla="*/ 1081455 h 7783189"/>
              <a:gd name="connsiteX88" fmla="*/ 5354029 w 13349909"/>
              <a:gd name="connsiteY88" fmla="*/ 2117389 h 7783189"/>
              <a:gd name="connsiteX89" fmla="*/ 4179193 w 13349909"/>
              <a:gd name="connsiteY89" fmla="*/ 2117389 h 7783189"/>
              <a:gd name="connsiteX90" fmla="*/ 1859213 w 13349909"/>
              <a:gd name="connsiteY90" fmla="*/ 4408209 h 7783189"/>
              <a:gd name="connsiteX91" fmla="*/ 2377180 w 13349909"/>
              <a:gd name="connsiteY91" fmla="*/ 3372273 h 7783189"/>
              <a:gd name="connsiteX92" fmla="*/ 3552015 w 13349909"/>
              <a:gd name="connsiteY92" fmla="*/ 3372273 h 7783189"/>
              <a:gd name="connsiteX93" fmla="*/ 4069982 w 13349909"/>
              <a:gd name="connsiteY93" fmla="*/ 4408209 h 7783189"/>
              <a:gd name="connsiteX94" fmla="*/ 3552015 w 13349909"/>
              <a:gd name="connsiteY94" fmla="*/ 5444142 h 7783189"/>
              <a:gd name="connsiteX95" fmla="*/ 2377180 w 13349909"/>
              <a:gd name="connsiteY95" fmla="*/ 5444142 h 7783189"/>
              <a:gd name="connsiteX96" fmla="*/ 1859212 w 13349909"/>
              <a:gd name="connsiteY96" fmla="*/ 2180083 h 7783189"/>
              <a:gd name="connsiteX97" fmla="*/ 2377179 w 13349909"/>
              <a:gd name="connsiteY97" fmla="*/ 1144147 h 7783189"/>
              <a:gd name="connsiteX98" fmla="*/ 3552014 w 13349909"/>
              <a:gd name="connsiteY98" fmla="*/ 1144147 h 7783189"/>
              <a:gd name="connsiteX99" fmla="*/ 4069981 w 13349909"/>
              <a:gd name="connsiteY99" fmla="*/ 2180083 h 7783189"/>
              <a:gd name="connsiteX100" fmla="*/ 3552014 w 13349909"/>
              <a:gd name="connsiteY100" fmla="*/ 3216017 h 7783189"/>
              <a:gd name="connsiteX101" fmla="*/ 2377179 w 13349909"/>
              <a:gd name="connsiteY101" fmla="*/ 3216017 h 7783189"/>
              <a:gd name="connsiteX102" fmla="*/ 1859212 w 13349909"/>
              <a:gd name="connsiteY102" fmla="*/ 6620902 h 7783189"/>
              <a:gd name="connsiteX103" fmla="*/ 2377179 w 13349909"/>
              <a:gd name="connsiteY103" fmla="*/ 5584967 h 7783189"/>
              <a:gd name="connsiteX104" fmla="*/ 3552014 w 13349909"/>
              <a:gd name="connsiteY104" fmla="*/ 5584967 h 7783189"/>
              <a:gd name="connsiteX105" fmla="*/ 4069981 w 13349909"/>
              <a:gd name="connsiteY105" fmla="*/ 6620902 h 7783189"/>
              <a:gd name="connsiteX106" fmla="*/ 3552014 w 13349909"/>
              <a:gd name="connsiteY106" fmla="*/ 7656836 h 7783189"/>
              <a:gd name="connsiteX107" fmla="*/ 2377179 w 13349909"/>
              <a:gd name="connsiteY107" fmla="*/ 7656836 h 7783189"/>
              <a:gd name="connsiteX108" fmla="*/ 20992 w 13349909"/>
              <a:gd name="connsiteY108" fmla="*/ 5506839 h 7783189"/>
              <a:gd name="connsiteX109" fmla="*/ 538959 w 13349909"/>
              <a:gd name="connsiteY109" fmla="*/ 4470905 h 7783189"/>
              <a:gd name="connsiteX110" fmla="*/ 1713795 w 13349909"/>
              <a:gd name="connsiteY110" fmla="*/ 4470905 h 7783189"/>
              <a:gd name="connsiteX111" fmla="*/ 2231762 w 13349909"/>
              <a:gd name="connsiteY111" fmla="*/ 5506839 h 7783189"/>
              <a:gd name="connsiteX112" fmla="*/ 1713795 w 13349909"/>
              <a:gd name="connsiteY112" fmla="*/ 6542773 h 7783189"/>
              <a:gd name="connsiteX113" fmla="*/ 538959 w 13349909"/>
              <a:gd name="connsiteY113" fmla="*/ 6542773 h 7783189"/>
              <a:gd name="connsiteX114" fmla="*/ 15205 w 13349909"/>
              <a:gd name="connsiteY114" fmla="*/ 3294147 h 7783189"/>
              <a:gd name="connsiteX115" fmla="*/ 533172 w 13349909"/>
              <a:gd name="connsiteY115" fmla="*/ 2258211 h 7783189"/>
              <a:gd name="connsiteX116" fmla="*/ 1708008 w 13349909"/>
              <a:gd name="connsiteY116" fmla="*/ 2258211 h 7783189"/>
              <a:gd name="connsiteX117" fmla="*/ 2225975 w 13349909"/>
              <a:gd name="connsiteY117" fmla="*/ 3294147 h 7783189"/>
              <a:gd name="connsiteX118" fmla="*/ 1708008 w 13349909"/>
              <a:gd name="connsiteY118" fmla="*/ 4330081 h 7783189"/>
              <a:gd name="connsiteX119" fmla="*/ 533172 w 13349909"/>
              <a:gd name="connsiteY119" fmla="*/ 4330081 h 7783189"/>
              <a:gd name="connsiteX120" fmla="*/ 0 w 13349909"/>
              <a:gd name="connsiteY120" fmla="*/ 1081455 h 7783189"/>
              <a:gd name="connsiteX121" fmla="*/ 517966 w 13349909"/>
              <a:gd name="connsiteY121" fmla="*/ 45518 h 7783189"/>
              <a:gd name="connsiteX122" fmla="*/ 1692803 w 13349909"/>
              <a:gd name="connsiteY122" fmla="*/ 45518 h 7783189"/>
              <a:gd name="connsiteX123" fmla="*/ 2210770 w 13349909"/>
              <a:gd name="connsiteY123" fmla="*/ 1081455 h 7783189"/>
              <a:gd name="connsiteX124" fmla="*/ 1692803 w 13349909"/>
              <a:gd name="connsiteY124" fmla="*/ 2117389 h 7783189"/>
              <a:gd name="connsiteX125" fmla="*/ 517966 w 13349909"/>
              <a:gd name="connsiteY125" fmla="*/ 2117389 h 778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3349909" h="7783189">
                <a:moveTo>
                  <a:pt x="11139139" y="3434973"/>
                </a:moveTo>
                <a:lnTo>
                  <a:pt x="11657105" y="2399037"/>
                </a:lnTo>
                <a:lnTo>
                  <a:pt x="12831941" y="2399037"/>
                </a:lnTo>
                <a:lnTo>
                  <a:pt x="13349909" y="3434973"/>
                </a:lnTo>
                <a:lnTo>
                  <a:pt x="12831941" y="4470907"/>
                </a:lnTo>
                <a:lnTo>
                  <a:pt x="11657105" y="4470907"/>
                </a:lnTo>
                <a:close/>
                <a:moveTo>
                  <a:pt x="11087045" y="1192193"/>
                </a:moveTo>
                <a:lnTo>
                  <a:pt x="11605011" y="156257"/>
                </a:lnTo>
                <a:lnTo>
                  <a:pt x="12779847" y="156257"/>
                </a:lnTo>
                <a:lnTo>
                  <a:pt x="13297815" y="1192193"/>
                </a:lnTo>
                <a:lnTo>
                  <a:pt x="12779847" y="2228127"/>
                </a:lnTo>
                <a:lnTo>
                  <a:pt x="11605011" y="2228127"/>
                </a:lnTo>
                <a:close/>
                <a:moveTo>
                  <a:pt x="11087045" y="5600401"/>
                </a:moveTo>
                <a:lnTo>
                  <a:pt x="11605011" y="4564467"/>
                </a:lnTo>
                <a:lnTo>
                  <a:pt x="12779847" y="4564467"/>
                </a:lnTo>
                <a:lnTo>
                  <a:pt x="13297815" y="5600401"/>
                </a:lnTo>
                <a:lnTo>
                  <a:pt x="12779847" y="6636335"/>
                </a:lnTo>
                <a:lnTo>
                  <a:pt x="11605011" y="6636335"/>
                </a:lnTo>
                <a:close/>
                <a:moveTo>
                  <a:pt x="9236582" y="4400975"/>
                </a:moveTo>
                <a:lnTo>
                  <a:pt x="9754549" y="3365041"/>
                </a:lnTo>
                <a:lnTo>
                  <a:pt x="10929385" y="3365041"/>
                </a:lnTo>
                <a:lnTo>
                  <a:pt x="11447353" y="4400975"/>
                </a:lnTo>
                <a:lnTo>
                  <a:pt x="10929385" y="5436909"/>
                </a:lnTo>
                <a:lnTo>
                  <a:pt x="9754549" y="5436909"/>
                </a:lnTo>
                <a:close/>
                <a:moveTo>
                  <a:pt x="9226779" y="2180085"/>
                </a:moveTo>
                <a:lnTo>
                  <a:pt x="9744746" y="1144151"/>
                </a:lnTo>
                <a:lnTo>
                  <a:pt x="10919583" y="1144151"/>
                </a:lnTo>
                <a:lnTo>
                  <a:pt x="11437549" y="2180085"/>
                </a:lnTo>
                <a:lnTo>
                  <a:pt x="10919583" y="3216019"/>
                </a:lnTo>
                <a:lnTo>
                  <a:pt x="9744746" y="3216019"/>
                </a:lnTo>
                <a:close/>
                <a:moveTo>
                  <a:pt x="9215579" y="6747255"/>
                </a:moveTo>
                <a:lnTo>
                  <a:pt x="9733546" y="5711320"/>
                </a:lnTo>
                <a:lnTo>
                  <a:pt x="10908383" y="5711320"/>
                </a:lnTo>
                <a:lnTo>
                  <a:pt x="11426349" y="6747255"/>
                </a:lnTo>
                <a:lnTo>
                  <a:pt x="10908383" y="7783189"/>
                </a:lnTo>
                <a:lnTo>
                  <a:pt x="9733546" y="7783189"/>
                </a:lnTo>
                <a:close/>
                <a:moveTo>
                  <a:pt x="7407785" y="3278715"/>
                </a:moveTo>
                <a:lnTo>
                  <a:pt x="7925752" y="2242781"/>
                </a:lnTo>
                <a:lnTo>
                  <a:pt x="9100588" y="2242781"/>
                </a:lnTo>
                <a:lnTo>
                  <a:pt x="9618555" y="3278715"/>
                </a:lnTo>
                <a:lnTo>
                  <a:pt x="9100588" y="4314649"/>
                </a:lnTo>
                <a:lnTo>
                  <a:pt x="7925752" y="4314649"/>
                </a:lnTo>
                <a:close/>
                <a:moveTo>
                  <a:pt x="7355691" y="1035935"/>
                </a:moveTo>
                <a:lnTo>
                  <a:pt x="7873658" y="0"/>
                </a:lnTo>
                <a:lnTo>
                  <a:pt x="9048494" y="0"/>
                </a:lnTo>
                <a:lnTo>
                  <a:pt x="9566461" y="1035935"/>
                </a:lnTo>
                <a:lnTo>
                  <a:pt x="9048494" y="2071869"/>
                </a:lnTo>
                <a:lnTo>
                  <a:pt x="7873658" y="2071869"/>
                </a:lnTo>
                <a:close/>
                <a:moveTo>
                  <a:pt x="7355691" y="5444144"/>
                </a:moveTo>
                <a:lnTo>
                  <a:pt x="7873658" y="4408209"/>
                </a:lnTo>
                <a:lnTo>
                  <a:pt x="9048494" y="4408209"/>
                </a:lnTo>
                <a:lnTo>
                  <a:pt x="9566461" y="5444144"/>
                </a:lnTo>
                <a:lnTo>
                  <a:pt x="9048494" y="6480078"/>
                </a:lnTo>
                <a:lnTo>
                  <a:pt x="7873658" y="6480078"/>
                </a:lnTo>
                <a:close/>
                <a:moveTo>
                  <a:pt x="5542110" y="2180085"/>
                </a:moveTo>
                <a:lnTo>
                  <a:pt x="6060076" y="1144149"/>
                </a:lnTo>
                <a:lnTo>
                  <a:pt x="7234911" y="1144149"/>
                </a:lnTo>
                <a:lnTo>
                  <a:pt x="7752878" y="2180085"/>
                </a:lnTo>
                <a:lnTo>
                  <a:pt x="7234911" y="3216019"/>
                </a:lnTo>
                <a:lnTo>
                  <a:pt x="6060076" y="3216019"/>
                </a:lnTo>
                <a:close/>
                <a:moveTo>
                  <a:pt x="5532681" y="6645014"/>
                </a:moveTo>
                <a:lnTo>
                  <a:pt x="6050648" y="5609079"/>
                </a:lnTo>
                <a:lnTo>
                  <a:pt x="7225483" y="5609079"/>
                </a:lnTo>
                <a:lnTo>
                  <a:pt x="7743450" y="6645014"/>
                </a:lnTo>
                <a:lnTo>
                  <a:pt x="7225483" y="7680948"/>
                </a:lnTo>
                <a:lnTo>
                  <a:pt x="6050648" y="7680948"/>
                </a:lnTo>
                <a:close/>
                <a:moveTo>
                  <a:pt x="5505231" y="4368665"/>
                </a:moveTo>
                <a:lnTo>
                  <a:pt x="6023197" y="3332731"/>
                </a:lnTo>
                <a:lnTo>
                  <a:pt x="7198032" y="3332731"/>
                </a:lnTo>
                <a:lnTo>
                  <a:pt x="7715999" y="4368665"/>
                </a:lnTo>
                <a:lnTo>
                  <a:pt x="7198032" y="5404599"/>
                </a:lnTo>
                <a:lnTo>
                  <a:pt x="6023197" y="5404599"/>
                </a:lnTo>
                <a:close/>
                <a:moveTo>
                  <a:pt x="3682221" y="5506839"/>
                </a:moveTo>
                <a:lnTo>
                  <a:pt x="4200188" y="4470905"/>
                </a:lnTo>
                <a:lnTo>
                  <a:pt x="5375024" y="4470905"/>
                </a:lnTo>
                <a:lnTo>
                  <a:pt x="5892990" y="5506839"/>
                </a:lnTo>
                <a:lnTo>
                  <a:pt x="5375024" y="6542773"/>
                </a:lnTo>
                <a:lnTo>
                  <a:pt x="4200188" y="6542773"/>
                </a:lnTo>
                <a:close/>
                <a:moveTo>
                  <a:pt x="3676435" y="3294147"/>
                </a:moveTo>
                <a:lnTo>
                  <a:pt x="4194401" y="2258211"/>
                </a:lnTo>
                <a:lnTo>
                  <a:pt x="5369237" y="2258211"/>
                </a:lnTo>
                <a:lnTo>
                  <a:pt x="5887203" y="3294147"/>
                </a:lnTo>
                <a:lnTo>
                  <a:pt x="5369237" y="4330081"/>
                </a:lnTo>
                <a:lnTo>
                  <a:pt x="4194401" y="4330081"/>
                </a:lnTo>
                <a:close/>
                <a:moveTo>
                  <a:pt x="3661226" y="1081455"/>
                </a:moveTo>
                <a:lnTo>
                  <a:pt x="4179193" y="45518"/>
                </a:lnTo>
                <a:lnTo>
                  <a:pt x="5354029" y="45518"/>
                </a:lnTo>
                <a:lnTo>
                  <a:pt x="5871995" y="1081455"/>
                </a:lnTo>
                <a:lnTo>
                  <a:pt x="5354029" y="2117389"/>
                </a:lnTo>
                <a:lnTo>
                  <a:pt x="4179193" y="2117389"/>
                </a:lnTo>
                <a:close/>
                <a:moveTo>
                  <a:pt x="1859213" y="4408209"/>
                </a:moveTo>
                <a:lnTo>
                  <a:pt x="2377180" y="3372273"/>
                </a:lnTo>
                <a:lnTo>
                  <a:pt x="3552015" y="3372273"/>
                </a:lnTo>
                <a:lnTo>
                  <a:pt x="4069982" y="4408209"/>
                </a:lnTo>
                <a:lnTo>
                  <a:pt x="3552015" y="5444142"/>
                </a:lnTo>
                <a:lnTo>
                  <a:pt x="2377180" y="5444142"/>
                </a:lnTo>
                <a:close/>
                <a:moveTo>
                  <a:pt x="1859212" y="2180083"/>
                </a:moveTo>
                <a:lnTo>
                  <a:pt x="2377179" y="1144147"/>
                </a:lnTo>
                <a:lnTo>
                  <a:pt x="3552014" y="1144147"/>
                </a:lnTo>
                <a:lnTo>
                  <a:pt x="4069981" y="2180083"/>
                </a:lnTo>
                <a:lnTo>
                  <a:pt x="3552014" y="3216017"/>
                </a:lnTo>
                <a:lnTo>
                  <a:pt x="2377179" y="3216017"/>
                </a:lnTo>
                <a:close/>
                <a:moveTo>
                  <a:pt x="1859212" y="6620902"/>
                </a:moveTo>
                <a:lnTo>
                  <a:pt x="2377179" y="5584967"/>
                </a:lnTo>
                <a:lnTo>
                  <a:pt x="3552014" y="5584967"/>
                </a:lnTo>
                <a:lnTo>
                  <a:pt x="4069981" y="6620902"/>
                </a:lnTo>
                <a:lnTo>
                  <a:pt x="3552014" y="7656836"/>
                </a:lnTo>
                <a:lnTo>
                  <a:pt x="2377179" y="7656836"/>
                </a:lnTo>
                <a:close/>
                <a:moveTo>
                  <a:pt x="20992" y="5506839"/>
                </a:moveTo>
                <a:lnTo>
                  <a:pt x="538959" y="4470905"/>
                </a:lnTo>
                <a:lnTo>
                  <a:pt x="1713795" y="4470905"/>
                </a:lnTo>
                <a:lnTo>
                  <a:pt x="2231762" y="5506839"/>
                </a:lnTo>
                <a:lnTo>
                  <a:pt x="1713795" y="6542773"/>
                </a:lnTo>
                <a:lnTo>
                  <a:pt x="538959" y="6542773"/>
                </a:lnTo>
                <a:close/>
                <a:moveTo>
                  <a:pt x="15205" y="3294147"/>
                </a:moveTo>
                <a:lnTo>
                  <a:pt x="533172" y="2258211"/>
                </a:lnTo>
                <a:lnTo>
                  <a:pt x="1708008" y="2258211"/>
                </a:lnTo>
                <a:lnTo>
                  <a:pt x="2225975" y="3294147"/>
                </a:lnTo>
                <a:lnTo>
                  <a:pt x="1708008" y="4330081"/>
                </a:lnTo>
                <a:lnTo>
                  <a:pt x="533172" y="4330081"/>
                </a:lnTo>
                <a:close/>
                <a:moveTo>
                  <a:pt x="0" y="1081455"/>
                </a:moveTo>
                <a:lnTo>
                  <a:pt x="517966" y="45518"/>
                </a:lnTo>
                <a:lnTo>
                  <a:pt x="1692803" y="45518"/>
                </a:lnTo>
                <a:lnTo>
                  <a:pt x="2210770" y="1081455"/>
                </a:lnTo>
                <a:lnTo>
                  <a:pt x="1692803" y="2117389"/>
                </a:lnTo>
                <a:lnTo>
                  <a:pt x="517966" y="211738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Hexagon 2">
            <a:extLst>
              <a:ext uri="{FF2B5EF4-FFF2-40B4-BE49-F238E27FC236}">
                <a16:creationId xmlns:a16="http://schemas.microsoft.com/office/drawing/2014/main" id="{AF6DAFBF-1757-E26D-1BDB-0FE9EC5A1871}"/>
              </a:ext>
            </a:extLst>
          </p:cNvPr>
          <p:cNvSpPr/>
          <p:nvPr/>
        </p:nvSpPr>
        <p:spPr>
          <a:xfrm rot="5400000">
            <a:off x="7543871" y="4074446"/>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Hexagon 3">
            <a:extLst>
              <a:ext uri="{FF2B5EF4-FFF2-40B4-BE49-F238E27FC236}">
                <a16:creationId xmlns:a16="http://schemas.microsoft.com/office/drawing/2014/main" id="{156A0097-1E7C-F368-6844-620C8E021A07}"/>
              </a:ext>
            </a:extLst>
          </p:cNvPr>
          <p:cNvSpPr/>
          <p:nvPr/>
        </p:nvSpPr>
        <p:spPr>
          <a:xfrm rot="5400000">
            <a:off x="9812509" y="4074446"/>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Hexagon 6">
            <a:extLst>
              <a:ext uri="{FF2B5EF4-FFF2-40B4-BE49-F238E27FC236}">
                <a16:creationId xmlns:a16="http://schemas.microsoft.com/office/drawing/2014/main" id="{92D115B9-CCC4-7BCE-C01A-B69C9738FCB5}"/>
              </a:ext>
            </a:extLst>
          </p:cNvPr>
          <p:cNvSpPr/>
          <p:nvPr/>
        </p:nvSpPr>
        <p:spPr>
          <a:xfrm rot="5400000">
            <a:off x="5296859" y="4074446"/>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xagon 10">
            <a:extLst>
              <a:ext uri="{FF2B5EF4-FFF2-40B4-BE49-F238E27FC236}">
                <a16:creationId xmlns:a16="http://schemas.microsoft.com/office/drawing/2014/main" id="{144F6A44-4743-FC07-1BFA-163CB012917D}"/>
              </a:ext>
            </a:extLst>
          </p:cNvPr>
          <p:cNvSpPr/>
          <p:nvPr/>
        </p:nvSpPr>
        <p:spPr>
          <a:xfrm rot="5400000">
            <a:off x="8587225" y="6043923"/>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 11">
            <a:extLst>
              <a:ext uri="{FF2B5EF4-FFF2-40B4-BE49-F238E27FC236}">
                <a16:creationId xmlns:a16="http://schemas.microsoft.com/office/drawing/2014/main" id="{B65C9887-2322-3006-F7F5-07FA2C68A320}"/>
              </a:ext>
            </a:extLst>
          </p:cNvPr>
          <p:cNvSpPr/>
          <p:nvPr/>
        </p:nvSpPr>
        <p:spPr>
          <a:xfrm rot="5400000">
            <a:off x="10855863" y="6043923"/>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02B760AC-BC0C-792A-132B-08D3C76DFF3F}"/>
              </a:ext>
            </a:extLst>
          </p:cNvPr>
          <p:cNvSpPr/>
          <p:nvPr/>
        </p:nvSpPr>
        <p:spPr>
          <a:xfrm rot="5400000">
            <a:off x="6340213" y="6043923"/>
            <a:ext cx="2331562" cy="2086708"/>
          </a:xfrm>
          <a:prstGeom prst="hex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9ED90C0-9450-B8F3-10AD-331C0EEBAED3}"/>
              </a:ext>
            </a:extLst>
          </p:cNvPr>
          <p:cNvSpPr txBox="1"/>
          <p:nvPr/>
        </p:nvSpPr>
        <p:spPr>
          <a:xfrm>
            <a:off x="622783" y="397935"/>
            <a:ext cx="4589174" cy="1569660"/>
          </a:xfrm>
          <a:prstGeom prst="rect">
            <a:avLst/>
          </a:prstGeom>
          <a:noFill/>
        </p:spPr>
        <p:txBody>
          <a:bodyPr wrap="square" rtlCol="0">
            <a:spAutoFit/>
          </a:bodyPr>
          <a:lstStyle/>
          <a:p>
            <a:r>
              <a:rPr lang="en-IN" sz="4800" dirty="0"/>
              <a:t>Theme: IT in Agriculture</a:t>
            </a:r>
            <a:endParaRPr lang="en-GB" sz="4800" dirty="0"/>
          </a:p>
        </p:txBody>
      </p:sp>
      <p:sp>
        <p:nvSpPr>
          <p:cNvPr id="16" name="TextBox 15">
            <a:extLst>
              <a:ext uri="{FF2B5EF4-FFF2-40B4-BE49-F238E27FC236}">
                <a16:creationId xmlns:a16="http://schemas.microsoft.com/office/drawing/2014/main" id="{1FFADD18-159C-C0A5-61BA-6670B6E4CF03}"/>
              </a:ext>
            </a:extLst>
          </p:cNvPr>
          <p:cNvSpPr txBox="1"/>
          <p:nvPr/>
        </p:nvSpPr>
        <p:spPr>
          <a:xfrm>
            <a:off x="622783" y="2540000"/>
            <a:ext cx="4284133" cy="523220"/>
          </a:xfrm>
          <a:prstGeom prst="rect">
            <a:avLst/>
          </a:prstGeom>
          <a:noFill/>
        </p:spPr>
        <p:txBody>
          <a:bodyPr wrap="square" rtlCol="0">
            <a:spAutoFit/>
          </a:bodyPr>
          <a:lstStyle/>
          <a:p>
            <a:r>
              <a:rPr lang="en-IN" sz="2800" b="1" dirty="0"/>
              <a:t>Key Objectives</a:t>
            </a:r>
          </a:p>
        </p:txBody>
      </p:sp>
      <p:sp>
        <p:nvSpPr>
          <p:cNvPr id="17" name="TextBox 16">
            <a:extLst>
              <a:ext uri="{FF2B5EF4-FFF2-40B4-BE49-F238E27FC236}">
                <a16:creationId xmlns:a16="http://schemas.microsoft.com/office/drawing/2014/main" id="{66CD16EF-3553-C210-C909-C34136B93817}"/>
              </a:ext>
            </a:extLst>
          </p:cNvPr>
          <p:cNvSpPr txBox="1"/>
          <p:nvPr/>
        </p:nvSpPr>
        <p:spPr>
          <a:xfrm>
            <a:off x="558800" y="3165598"/>
            <a:ext cx="4953619" cy="1938992"/>
          </a:xfrm>
          <a:prstGeom prst="rect">
            <a:avLst/>
          </a:prstGeom>
          <a:noFill/>
        </p:spPr>
        <p:txBody>
          <a:bodyPr wrap="square" rtlCol="0">
            <a:spAutoFit/>
          </a:bodyPr>
          <a:lstStyle/>
          <a:p>
            <a:pPr marL="457200" indent="-457200">
              <a:buFont typeface="+mj-lt"/>
              <a:buAutoNum type="arabicPeriod"/>
            </a:pPr>
            <a:r>
              <a:rPr lang="en-GB" sz="2400" dirty="0"/>
              <a:t>Offering real-time weather update</a:t>
            </a:r>
          </a:p>
          <a:p>
            <a:pPr marL="457200" indent="-457200">
              <a:buFont typeface="+mj-lt"/>
              <a:buAutoNum type="arabicPeriod"/>
            </a:pPr>
            <a:r>
              <a:rPr lang="en-GB" sz="2400" dirty="0"/>
              <a:t>Aggregate global agricultural news</a:t>
            </a:r>
          </a:p>
          <a:p>
            <a:pPr marL="457200" indent="-457200">
              <a:buFont typeface="+mj-lt"/>
              <a:buAutoNum type="arabicPeriod"/>
            </a:pPr>
            <a:r>
              <a:rPr lang="en-GB" sz="2400" dirty="0"/>
              <a:t>Providing a versatile helper page</a:t>
            </a:r>
          </a:p>
          <a:p>
            <a:pPr marL="457200" indent="-457200">
              <a:buFont typeface="+mj-lt"/>
              <a:buAutoNum type="arabicPeriod"/>
            </a:pPr>
            <a:r>
              <a:rPr lang="en-GB" sz="2400" dirty="0"/>
              <a:t>Delivering accurate and timely information to farmers</a:t>
            </a:r>
          </a:p>
        </p:txBody>
      </p:sp>
    </p:spTree>
    <p:extLst>
      <p:ext uri="{BB962C8B-B14F-4D97-AF65-F5344CB8AC3E}">
        <p14:creationId xmlns:p14="http://schemas.microsoft.com/office/powerpoint/2010/main" val="37419492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199467" cy="1325563"/>
          </a:xfrm>
        </p:spPr>
        <p:txBody>
          <a:bodyPr>
            <a:normAutofit/>
          </a:bodyPr>
          <a:lstStyle/>
          <a:p>
            <a:r>
              <a:rPr lang="en-IN" sz="4000" b="1" dirty="0">
                <a:latin typeface="+mn-lt"/>
              </a:rPr>
              <a:t>Technologies Used</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40740" y="1983242"/>
            <a:ext cx="4100442" cy="4031873"/>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We utilized HTML, CSS, and JavaScript to build the website. HTML provided the structure, CSS facilitated the design, and JavaScript made the website interactive.</a:t>
            </a:r>
          </a:p>
          <a:p>
            <a:pPr algn="just"/>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We integrated OpenWeather, NewsAPI, and Wikipedia API. This integration ensures that our users receive real-time weather updates, global agricultural news, and versatile information.</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We designed a user-friendly interface to allow easy navigation for users. The design is also responsive, adapting to various devices.</a:t>
            </a:r>
          </a:p>
          <a:p>
            <a:pPr algn="just"/>
            <a:endParaRPr lang="en-GB" sz="1600" dirty="0"/>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0128F9-1E27-4E10-754B-18FCA13F4A02}"/>
              </a:ext>
            </a:extLst>
          </p:cNvPr>
          <p:cNvSpPr txBox="1"/>
          <p:nvPr/>
        </p:nvSpPr>
        <p:spPr>
          <a:xfrm>
            <a:off x="8785436" y="784532"/>
            <a:ext cx="740344" cy="523220"/>
          </a:xfrm>
          <a:prstGeom prst="rect">
            <a:avLst/>
          </a:prstGeom>
          <a:noFill/>
        </p:spPr>
        <p:txBody>
          <a:bodyPr wrap="square" rtlCol="0">
            <a:spAutoFit/>
          </a:bodyPr>
          <a:lstStyle/>
          <a:p>
            <a:r>
              <a:rPr lang="en-IN" sz="2800" b="1" dirty="0">
                <a:solidFill>
                  <a:schemeClr val="bg1"/>
                </a:solidFill>
              </a:rPr>
              <a:t>01</a:t>
            </a:r>
            <a:endParaRPr lang="en-GB" sz="2800" b="1" dirty="0">
              <a:solidFill>
                <a:schemeClr val="bg1"/>
              </a:solidFill>
            </a:endParaRPr>
          </a:p>
        </p:txBody>
      </p:sp>
      <p:sp>
        <p:nvSpPr>
          <p:cNvPr id="15" name="TextBox 14">
            <a:extLst>
              <a:ext uri="{FF2B5EF4-FFF2-40B4-BE49-F238E27FC236}">
                <a16:creationId xmlns:a16="http://schemas.microsoft.com/office/drawing/2014/main" id="{F78D0870-52A3-50A4-58DB-1466CAD2BB87}"/>
              </a:ext>
            </a:extLst>
          </p:cNvPr>
          <p:cNvSpPr txBox="1"/>
          <p:nvPr/>
        </p:nvSpPr>
        <p:spPr>
          <a:xfrm>
            <a:off x="9142574" y="2445995"/>
            <a:ext cx="740344" cy="523220"/>
          </a:xfrm>
          <a:prstGeom prst="rect">
            <a:avLst/>
          </a:prstGeom>
          <a:noFill/>
        </p:spPr>
        <p:txBody>
          <a:bodyPr wrap="square" rtlCol="0">
            <a:spAutoFit/>
          </a:bodyPr>
          <a:lstStyle/>
          <a:p>
            <a:r>
              <a:rPr lang="en-IN" sz="2800" b="1" dirty="0">
                <a:solidFill>
                  <a:schemeClr val="bg1"/>
                </a:solidFill>
              </a:rPr>
              <a:t>02</a:t>
            </a:r>
            <a:endParaRPr lang="en-GB" sz="2800" b="1" dirty="0">
              <a:solidFill>
                <a:schemeClr val="bg1"/>
              </a:solidFill>
            </a:endParaRPr>
          </a:p>
        </p:txBody>
      </p:sp>
      <p:sp>
        <p:nvSpPr>
          <p:cNvPr id="16" name="TextBox 15">
            <a:extLst>
              <a:ext uri="{FF2B5EF4-FFF2-40B4-BE49-F238E27FC236}">
                <a16:creationId xmlns:a16="http://schemas.microsoft.com/office/drawing/2014/main" id="{30B8F061-828A-A871-5737-38ED2382CBF2}"/>
              </a:ext>
            </a:extLst>
          </p:cNvPr>
          <p:cNvSpPr txBox="1"/>
          <p:nvPr/>
        </p:nvSpPr>
        <p:spPr>
          <a:xfrm>
            <a:off x="7296565" y="3853112"/>
            <a:ext cx="740344" cy="523220"/>
          </a:xfrm>
          <a:prstGeom prst="rect">
            <a:avLst/>
          </a:prstGeom>
          <a:noFill/>
        </p:spPr>
        <p:txBody>
          <a:bodyPr wrap="square" rtlCol="0">
            <a:spAutoFit/>
          </a:bodyPr>
          <a:lstStyle/>
          <a:p>
            <a:r>
              <a:rPr lang="en-IN" sz="2800" b="1" dirty="0">
                <a:solidFill>
                  <a:schemeClr val="bg1"/>
                </a:solidFill>
              </a:rPr>
              <a:t>03</a:t>
            </a:r>
            <a:endParaRPr lang="en-GB" sz="2800" b="1" dirty="0">
              <a:solidFill>
                <a:schemeClr val="bg1"/>
              </a:solidFill>
            </a:endParaRPr>
          </a:p>
        </p:txBody>
      </p:sp>
      <p:sp>
        <p:nvSpPr>
          <p:cNvPr id="17" name="TextBox 16">
            <a:extLst>
              <a:ext uri="{FF2B5EF4-FFF2-40B4-BE49-F238E27FC236}">
                <a16:creationId xmlns:a16="http://schemas.microsoft.com/office/drawing/2014/main" id="{D3AEC7E6-1247-29B5-93F4-04F0C88C1A72}"/>
              </a:ext>
            </a:extLst>
          </p:cNvPr>
          <p:cNvSpPr txBox="1"/>
          <p:nvPr/>
        </p:nvSpPr>
        <p:spPr>
          <a:xfrm>
            <a:off x="9305350" y="846087"/>
            <a:ext cx="3103812" cy="400110"/>
          </a:xfrm>
          <a:prstGeom prst="rect">
            <a:avLst/>
          </a:prstGeom>
          <a:noFill/>
        </p:spPr>
        <p:txBody>
          <a:bodyPr wrap="square" rtlCol="0">
            <a:spAutoFit/>
          </a:bodyPr>
          <a:lstStyle/>
          <a:p>
            <a:r>
              <a:rPr lang="en-IN" sz="2000" dirty="0">
                <a:solidFill>
                  <a:schemeClr val="bg1"/>
                </a:solidFill>
              </a:rPr>
              <a:t>HTML, CSS &amp; JavaScript</a:t>
            </a:r>
            <a:endParaRPr lang="en-GB" sz="2000" dirty="0">
              <a:solidFill>
                <a:schemeClr val="bg1"/>
              </a:solidFill>
            </a:endParaRPr>
          </a:p>
        </p:txBody>
      </p:sp>
      <p:sp>
        <p:nvSpPr>
          <p:cNvPr id="18" name="TextBox 17">
            <a:extLst>
              <a:ext uri="{FF2B5EF4-FFF2-40B4-BE49-F238E27FC236}">
                <a16:creationId xmlns:a16="http://schemas.microsoft.com/office/drawing/2014/main" id="{F728BC91-E214-F8FC-37F6-2499019C66FB}"/>
              </a:ext>
            </a:extLst>
          </p:cNvPr>
          <p:cNvSpPr txBox="1"/>
          <p:nvPr/>
        </p:nvSpPr>
        <p:spPr>
          <a:xfrm>
            <a:off x="9648779" y="2520975"/>
            <a:ext cx="2789522" cy="400110"/>
          </a:xfrm>
          <a:prstGeom prst="rect">
            <a:avLst/>
          </a:prstGeom>
          <a:noFill/>
        </p:spPr>
        <p:txBody>
          <a:bodyPr wrap="square" rtlCol="0">
            <a:spAutoFit/>
          </a:bodyPr>
          <a:lstStyle/>
          <a:p>
            <a:r>
              <a:rPr lang="en-IN" sz="2000" dirty="0">
                <a:solidFill>
                  <a:schemeClr val="bg1"/>
                </a:solidFill>
              </a:rPr>
              <a:t>API Integration</a:t>
            </a:r>
            <a:endParaRPr lang="en-GB" sz="2000" dirty="0">
              <a:solidFill>
                <a:schemeClr val="bg1"/>
              </a:solidFill>
            </a:endParaRPr>
          </a:p>
        </p:txBody>
      </p:sp>
      <p:sp>
        <p:nvSpPr>
          <p:cNvPr id="19" name="TextBox 18">
            <a:extLst>
              <a:ext uri="{FF2B5EF4-FFF2-40B4-BE49-F238E27FC236}">
                <a16:creationId xmlns:a16="http://schemas.microsoft.com/office/drawing/2014/main" id="{9692985E-CDA1-0002-04D0-AA2CA8F62490}"/>
              </a:ext>
            </a:extLst>
          </p:cNvPr>
          <p:cNvSpPr txBox="1"/>
          <p:nvPr/>
        </p:nvSpPr>
        <p:spPr>
          <a:xfrm>
            <a:off x="7831268" y="3925958"/>
            <a:ext cx="2789522" cy="400110"/>
          </a:xfrm>
          <a:prstGeom prst="rect">
            <a:avLst/>
          </a:prstGeom>
          <a:noFill/>
        </p:spPr>
        <p:txBody>
          <a:bodyPr wrap="square" rtlCol="0">
            <a:spAutoFit/>
          </a:bodyPr>
          <a:lstStyle/>
          <a:p>
            <a:r>
              <a:rPr lang="en-IN" sz="2000" dirty="0">
                <a:solidFill>
                  <a:schemeClr val="bg1"/>
                </a:solidFill>
              </a:rPr>
              <a:t>User Interface Design</a:t>
            </a:r>
            <a:endParaRPr lang="en-GB" sz="2000" dirty="0">
              <a:solidFill>
                <a:schemeClr val="bg1"/>
              </a:solidFill>
            </a:endParaRPr>
          </a:p>
        </p:txBody>
      </p:sp>
      <p:sp>
        <p:nvSpPr>
          <p:cNvPr id="20" name="Oval 19">
            <a:extLst>
              <a:ext uri="{FF2B5EF4-FFF2-40B4-BE49-F238E27FC236}">
                <a16:creationId xmlns:a16="http://schemas.microsoft.com/office/drawing/2014/main" id="{DBCF2C9D-32DA-028C-96A2-1CA568552EE8}"/>
              </a:ext>
            </a:extLst>
          </p:cNvPr>
          <p:cNvSpPr/>
          <p:nvPr/>
        </p:nvSpPr>
        <p:spPr>
          <a:xfrm>
            <a:off x="8414302" y="107994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E7A1DEC2-2E5E-935D-596E-672978534AE9}"/>
              </a:ext>
            </a:extLst>
          </p:cNvPr>
          <p:cNvSpPr/>
          <p:nvPr/>
        </p:nvSpPr>
        <p:spPr>
          <a:xfrm>
            <a:off x="8774162" y="256538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D8F6B99-22D5-E09A-0F20-6A79B02402F3}"/>
              </a:ext>
            </a:extLst>
          </p:cNvPr>
          <p:cNvSpPr/>
          <p:nvPr/>
        </p:nvSpPr>
        <p:spPr>
          <a:xfrm>
            <a:off x="7372405" y="3623046"/>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3290139"/>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199467" cy="1325563"/>
          </a:xfrm>
        </p:spPr>
        <p:txBody>
          <a:bodyPr>
            <a:normAutofit/>
          </a:bodyPr>
          <a:lstStyle/>
          <a:p>
            <a:r>
              <a:rPr lang="en-IN" sz="4000" b="1" dirty="0">
                <a:latin typeface="+mn-lt"/>
              </a:rPr>
              <a:t>Services Offered</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40740" y="1983242"/>
            <a:ext cx="4100442" cy="4278094"/>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Users can access up-to-the-minute weather forecasts through our platform. This feature helps farmers plan their activities based on real-time weather conditions.</a:t>
            </a:r>
          </a:p>
          <a:p>
            <a:pPr marL="342900" indent="-34290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Stay informed with the latest agricultural news from around the world. Our platform aggregates global news, ensuring users are updated on industry trends and developments.</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Our versatile helper page serves as a one-stop solution for various queries. Users can search for information, tips, and assistance related to agriculture, making it a valuable resource.</a:t>
            </a:r>
            <a:endParaRPr lang="en-GB" sz="1600" dirty="0"/>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0128F9-1E27-4E10-754B-18FCA13F4A02}"/>
              </a:ext>
            </a:extLst>
          </p:cNvPr>
          <p:cNvSpPr txBox="1"/>
          <p:nvPr/>
        </p:nvSpPr>
        <p:spPr>
          <a:xfrm>
            <a:off x="8785436" y="784532"/>
            <a:ext cx="740344" cy="523220"/>
          </a:xfrm>
          <a:prstGeom prst="rect">
            <a:avLst/>
          </a:prstGeom>
          <a:noFill/>
        </p:spPr>
        <p:txBody>
          <a:bodyPr wrap="square" rtlCol="0">
            <a:spAutoFit/>
          </a:bodyPr>
          <a:lstStyle/>
          <a:p>
            <a:r>
              <a:rPr lang="en-IN" sz="2800" b="1" dirty="0">
                <a:solidFill>
                  <a:schemeClr val="bg1"/>
                </a:solidFill>
              </a:rPr>
              <a:t>01</a:t>
            </a:r>
            <a:endParaRPr lang="en-GB" sz="2800" b="1" dirty="0">
              <a:solidFill>
                <a:schemeClr val="bg1"/>
              </a:solidFill>
            </a:endParaRPr>
          </a:p>
        </p:txBody>
      </p:sp>
      <p:sp>
        <p:nvSpPr>
          <p:cNvPr id="15" name="TextBox 14">
            <a:extLst>
              <a:ext uri="{FF2B5EF4-FFF2-40B4-BE49-F238E27FC236}">
                <a16:creationId xmlns:a16="http://schemas.microsoft.com/office/drawing/2014/main" id="{F78D0870-52A3-50A4-58DB-1466CAD2BB87}"/>
              </a:ext>
            </a:extLst>
          </p:cNvPr>
          <p:cNvSpPr txBox="1"/>
          <p:nvPr/>
        </p:nvSpPr>
        <p:spPr>
          <a:xfrm>
            <a:off x="9142574" y="2445995"/>
            <a:ext cx="740344" cy="523220"/>
          </a:xfrm>
          <a:prstGeom prst="rect">
            <a:avLst/>
          </a:prstGeom>
          <a:noFill/>
        </p:spPr>
        <p:txBody>
          <a:bodyPr wrap="square" rtlCol="0">
            <a:spAutoFit/>
          </a:bodyPr>
          <a:lstStyle/>
          <a:p>
            <a:r>
              <a:rPr lang="en-IN" sz="2800" b="1" dirty="0">
                <a:solidFill>
                  <a:schemeClr val="bg1"/>
                </a:solidFill>
              </a:rPr>
              <a:t>02</a:t>
            </a:r>
            <a:endParaRPr lang="en-GB" sz="2800" b="1" dirty="0">
              <a:solidFill>
                <a:schemeClr val="bg1"/>
              </a:solidFill>
            </a:endParaRPr>
          </a:p>
        </p:txBody>
      </p:sp>
      <p:sp>
        <p:nvSpPr>
          <p:cNvPr id="16" name="TextBox 15">
            <a:extLst>
              <a:ext uri="{FF2B5EF4-FFF2-40B4-BE49-F238E27FC236}">
                <a16:creationId xmlns:a16="http://schemas.microsoft.com/office/drawing/2014/main" id="{30B8F061-828A-A871-5737-38ED2382CBF2}"/>
              </a:ext>
            </a:extLst>
          </p:cNvPr>
          <p:cNvSpPr txBox="1"/>
          <p:nvPr/>
        </p:nvSpPr>
        <p:spPr>
          <a:xfrm>
            <a:off x="7296565" y="3853112"/>
            <a:ext cx="740344" cy="523220"/>
          </a:xfrm>
          <a:prstGeom prst="rect">
            <a:avLst/>
          </a:prstGeom>
          <a:noFill/>
        </p:spPr>
        <p:txBody>
          <a:bodyPr wrap="square" rtlCol="0">
            <a:spAutoFit/>
          </a:bodyPr>
          <a:lstStyle/>
          <a:p>
            <a:r>
              <a:rPr lang="en-IN" sz="2800" b="1" dirty="0">
                <a:solidFill>
                  <a:schemeClr val="bg1"/>
                </a:solidFill>
              </a:rPr>
              <a:t>03</a:t>
            </a:r>
            <a:endParaRPr lang="en-GB" sz="2800" b="1" dirty="0">
              <a:solidFill>
                <a:schemeClr val="bg1"/>
              </a:solidFill>
            </a:endParaRPr>
          </a:p>
        </p:txBody>
      </p:sp>
      <p:sp>
        <p:nvSpPr>
          <p:cNvPr id="17" name="TextBox 16">
            <a:extLst>
              <a:ext uri="{FF2B5EF4-FFF2-40B4-BE49-F238E27FC236}">
                <a16:creationId xmlns:a16="http://schemas.microsoft.com/office/drawing/2014/main" id="{D3AEC7E6-1247-29B5-93F4-04F0C88C1A72}"/>
              </a:ext>
            </a:extLst>
          </p:cNvPr>
          <p:cNvSpPr txBox="1"/>
          <p:nvPr/>
        </p:nvSpPr>
        <p:spPr>
          <a:xfrm>
            <a:off x="9305350" y="846087"/>
            <a:ext cx="3103812" cy="400110"/>
          </a:xfrm>
          <a:prstGeom prst="rect">
            <a:avLst/>
          </a:prstGeom>
          <a:noFill/>
        </p:spPr>
        <p:txBody>
          <a:bodyPr wrap="square" rtlCol="0">
            <a:spAutoFit/>
          </a:bodyPr>
          <a:lstStyle/>
          <a:p>
            <a:r>
              <a:rPr lang="en-IN" sz="2000" dirty="0">
                <a:solidFill>
                  <a:schemeClr val="bg1"/>
                </a:solidFill>
              </a:rPr>
              <a:t>Real Time Weather Forecast</a:t>
            </a:r>
            <a:endParaRPr lang="en-GB" sz="2000" dirty="0">
              <a:solidFill>
                <a:schemeClr val="bg1"/>
              </a:solidFill>
            </a:endParaRPr>
          </a:p>
        </p:txBody>
      </p:sp>
      <p:sp>
        <p:nvSpPr>
          <p:cNvPr id="18" name="TextBox 17">
            <a:extLst>
              <a:ext uri="{FF2B5EF4-FFF2-40B4-BE49-F238E27FC236}">
                <a16:creationId xmlns:a16="http://schemas.microsoft.com/office/drawing/2014/main" id="{F728BC91-E214-F8FC-37F6-2499019C66FB}"/>
              </a:ext>
            </a:extLst>
          </p:cNvPr>
          <p:cNvSpPr txBox="1"/>
          <p:nvPr/>
        </p:nvSpPr>
        <p:spPr>
          <a:xfrm>
            <a:off x="9648779" y="2520975"/>
            <a:ext cx="2789522" cy="400110"/>
          </a:xfrm>
          <a:prstGeom prst="rect">
            <a:avLst/>
          </a:prstGeom>
          <a:noFill/>
        </p:spPr>
        <p:txBody>
          <a:bodyPr wrap="square" rtlCol="0">
            <a:spAutoFit/>
          </a:bodyPr>
          <a:lstStyle/>
          <a:p>
            <a:r>
              <a:rPr lang="en-IN" sz="2000" dirty="0">
                <a:solidFill>
                  <a:schemeClr val="bg1"/>
                </a:solidFill>
              </a:rPr>
              <a:t>Global Agriculture News</a:t>
            </a:r>
            <a:endParaRPr lang="en-GB" sz="2000" dirty="0">
              <a:solidFill>
                <a:schemeClr val="bg1"/>
              </a:solidFill>
            </a:endParaRPr>
          </a:p>
        </p:txBody>
      </p:sp>
      <p:sp>
        <p:nvSpPr>
          <p:cNvPr id="19" name="TextBox 18">
            <a:extLst>
              <a:ext uri="{FF2B5EF4-FFF2-40B4-BE49-F238E27FC236}">
                <a16:creationId xmlns:a16="http://schemas.microsoft.com/office/drawing/2014/main" id="{9692985E-CDA1-0002-04D0-AA2CA8F62490}"/>
              </a:ext>
            </a:extLst>
          </p:cNvPr>
          <p:cNvSpPr txBox="1"/>
          <p:nvPr/>
        </p:nvSpPr>
        <p:spPr>
          <a:xfrm>
            <a:off x="7831268" y="3925958"/>
            <a:ext cx="2789522" cy="400110"/>
          </a:xfrm>
          <a:prstGeom prst="rect">
            <a:avLst/>
          </a:prstGeom>
          <a:noFill/>
        </p:spPr>
        <p:txBody>
          <a:bodyPr wrap="square" rtlCol="0">
            <a:spAutoFit/>
          </a:bodyPr>
          <a:lstStyle/>
          <a:p>
            <a:r>
              <a:rPr lang="en-IN" sz="2000" dirty="0">
                <a:solidFill>
                  <a:schemeClr val="bg1"/>
                </a:solidFill>
              </a:rPr>
              <a:t>Versatile Helper Page</a:t>
            </a:r>
            <a:endParaRPr lang="en-GB" sz="2000" dirty="0">
              <a:solidFill>
                <a:schemeClr val="bg1"/>
              </a:solidFill>
            </a:endParaRPr>
          </a:p>
        </p:txBody>
      </p:sp>
      <p:sp>
        <p:nvSpPr>
          <p:cNvPr id="20" name="Oval 19">
            <a:extLst>
              <a:ext uri="{FF2B5EF4-FFF2-40B4-BE49-F238E27FC236}">
                <a16:creationId xmlns:a16="http://schemas.microsoft.com/office/drawing/2014/main" id="{DBCF2C9D-32DA-028C-96A2-1CA568552EE8}"/>
              </a:ext>
            </a:extLst>
          </p:cNvPr>
          <p:cNvSpPr/>
          <p:nvPr/>
        </p:nvSpPr>
        <p:spPr>
          <a:xfrm>
            <a:off x="8414302" y="107994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E7A1DEC2-2E5E-935D-596E-672978534AE9}"/>
              </a:ext>
            </a:extLst>
          </p:cNvPr>
          <p:cNvSpPr/>
          <p:nvPr/>
        </p:nvSpPr>
        <p:spPr>
          <a:xfrm>
            <a:off x="8774162" y="2565382"/>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1D8F6B99-22D5-E09A-0F20-6A79B02402F3}"/>
              </a:ext>
            </a:extLst>
          </p:cNvPr>
          <p:cNvSpPr/>
          <p:nvPr/>
        </p:nvSpPr>
        <p:spPr>
          <a:xfrm>
            <a:off x="7372405" y="3623046"/>
            <a:ext cx="316172" cy="2844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602378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FB9673-90CF-E0FA-EFE7-66E294F86F71}"/>
              </a:ext>
            </a:extLst>
          </p:cNvPr>
          <p:cNvGrpSpPr/>
          <p:nvPr/>
        </p:nvGrpSpPr>
        <p:grpSpPr>
          <a:xfrm>
            <a:off x="6028676" y="779000"/>
            <a:ext cx="3009417" cy="2986269"/>
            <a:chOff x="6028676" y="779000"/>
            <a:chExt cx="3009417" cy="2986269"/>
          </a:xfrm>
        </p:grpSpPr>
        <p:sp>
          <p:nvSpPr>
            <p:cNvPr id="9" name="Oval 8">
              <a:extLst>
                <a:ext uri="{FF2B5EF4-FFF2-40B4-BE49-F238E27FC236}">
                  <a16:creationId xmlns:a16="http://schemas.microsoft.com/office/drawing/2014/main" id="{CD802C9E-0A47-985E-815F-C488FBD2F2F8}"/>
                </a:ext>
              </a:extLst>
            </p:cNvPr>
            <p:cNvSpPr/>
            <p:nvPr/>
          </p:nvSpPr>
          <p:spPr>
            <a:xfrm>
              <a:off x="6607410" y="1369309"/>
              <a:ext cx="1828800" cy="1788212"/>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467E0CF-6465-9AAB-1E02-8BED15426CAC}"/>
                </a:ext>
              </a:extLst>
            </p:cNvPr>
            <p:cNvSpPr/>
            <p:nvPr/>
          </p:nvSpPr>
          <p:spPr>
            <a:xfrm>
              <a:off x="6318043" y="1079942"/>
              <a:ext cx="2424896" cy="2384385"/>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93E0489-4464-8BE7-08A9-2BB07C34143B}"/>
                </a:ext>
              </a:extLst>
            </p:cNvPr>
            <p:cNvSpPr/>
            <p:nvPr/>
          </p:nvSpPr>
          <p:spPr>
            <a:xfrm>
              <a:off x="6028676" y="779000"/>
              <a:ext cx="3009417" cy="2986269"/>
            </a:xfrm>
            <a:prstGeom prst="ellipse">
              <a:avLst/>
            </a:prstGeom>
            <a:noFill/>
            <a:ln>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199467" cy="1325563"/>
          </a:xfrm>
        </p:spPr>
        <p:txBody>
          <a:bodyPr>
            <a:normAutofit/>
          </a:bodyPr>
          <a:lstStyle/>
          <a:p>
            <a:r>
              <a:rPr lang="en-IN" sz="4000" b="1" dirty="0">
                <a:latin typeface="+mn-lt"/>
              </a:rPr>
              <a:t>API Integration</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591540" y="2041643"/>
            <a:ext cx="4100442" cy="3785652"/>
          </a:xfrm>
          <a:prstGeom prst="rect">
            <a:avLst/>
          </a:prstGeom>
          <a:noFill/>
        </p:spPr>
        <p:txBody>
          <a:bodyPr wrap="square" rtlCol="0">
            <a:spAutoFit/>
          </a:bodyPr>
          <a:lstStyle/>
          <a:p>
            <a:pPr marL="342900" indent="-342900" algn="just">
              <a:buFont typeface="Arial" panose="020B0604020202020204" pitchFamily="34" charset="0"/>
              <a:buChar char="•"/>
            </a:pPr>
            <a:r>
              <a:rPr lang="en-IN" sz="1600" dirty="0">
                <a:latin typeface="Abadi" panose="020B0604020104020204" pitchFamily="34" charset="0"/>
              </a:rPr>
              <a:t>Our platform is seamlessly connected with OpenWeather, NewsAPI, and Wikipedia API.</a:t>
            </a:r>
          </a:p>
          <a:p>
            <a:pPr marL="342900" indent="-34290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OpenWeather API ensures accurate and timely weather forecasts.</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dirty="0">
                <a:latin typeface="Abadi" panose="020B0604020104020204" pitchFamily="34" charset="0"/>
              </a:rPr>
              <a:t>NewsAPI helps aggregate news from various sources, providing a comprehensive view of the agricultural landscape.</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b="0" i="0" dirty="0">
                <a:effectLst/>
                <a:latin typeface="Abadi" panose="020B0604020104020204" pitchFamily="34" charset="0"/>
              </a:rPr>
              <a:t>Wikipedia API contributes to the helper page, offering a wide range of information for users' queries.</a:t>
            </a:r>
            <a:endParaRPr lang="en-IN" sz="1600" dirty="0">
              <a:latin typeface="Abadi" panose="020B0604020104020204" pitchFamily="34" charset="0"/>
            </a:endParaRPr>
          </a:p>
        </p:txBody>
      </p:sp>
      <p:sp>
        <p:nvSpPr>
          <p:cNvPr id="8" name="Freeform: Shape 7">
            <a:extLst>
              <a:ext uri="{FF2B5EF4-FFF2-40B4-BE49-F238E27FC236}">
                <a16:creationId xmlns:a16="http://schemas.microsoft.com/office/drawing/2014/main" id="{997409D3-FC66-37BB-9FC0-E70A880679AD}"/>
              </a:ext>
            </a:extLst>
          </p:cNvPr>
          <p:cNvSpPr/>
          <p:nvPr/>
        </p:nvSpPr>
        <p:spPr>
          <a:xfrm rot="2526814">
            <a:off x="6848988" y="-443010"/>
            <a:ext cx="6743719" cy="9159960"/>
          </a:xfrm>
          <a:custGeom>
            <a:avLst/>
            <a:gdLst>
              <a:gd name="connsiteX0" fmla="*/ 0 w 6743719"/>
              <a:gd name="connsiteY0" fmla="*/ 1895300 h 9159960"/>
              <a:gd name="connsiteX1" fmla="*/ 2096573 w 6743719"/>
              <a:gd name="connsiteY1" fmla="*/ 0 h 9159960"/>
              <a:gd name="connsiteX2" fmla="*/ 6743719 w 6743719"/>
              <a:gd name="connsiteY2" fmla="*/ 5140651 h 9159960"/>
              <a:gd name="connsiteX3" fmla="*/ 6743719 w 6743719"/>
              <a:gd name="connsiteY3" fmla="*/ 5215484 h 9159960"/>
              <a:gd name="connsiteX4" fmla="*/ 2380358 w 6743719"/>
              <a:gd name="connsiteY4" fmla="*/ 9159960 h 9159960"/>
              <a:gd name="connsiteX5" fmla="*/ 1123976 w 6743719"/>
              <a:gd name="connsiteY5" fmla="*/ 9159960 h 9159960"/>
              <a:gd name="connsiteX6" fmla="*/ 0 w 6743719"/>
              <a:gd name="connsiteY6" fmla="*/ 8035984 h 915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3719" h="9159960">
                <a:moveTo>
                  <a:pt x="0" y="1895300"/>
                </a:moveTo>
                <a:lnTo>
                  <a:pt x="2096573" y="0"/>
                </a:lnTo>
                <a:lnTo>
                  <a:pt x="6743719" y="5140651"/>
                </a:lnTo>
                <a:lnTo>
                  <a:pt x="6743719" y="5215484"/>
                </a:lnTo>
                <a:lnTo>
                  <a:pt x="2380358" y="9159960"/>
                </a:lnTo>
                <a:lnTo>
                  <a:pt x="1123976" y="9159960"/>
                </a:lnTo>
                <a:cubicBezTo>
                  <a:pt x="503221" y="9159960"/>
                  <a:pt x="0" y="8656739"/>
                  <a:pt x="0" y="8035984"/>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Rectangle: Rounded Corners 5">
            <a:extLst>
              <a:ext uri="{FF2B5EF4-FFF2-40B4-BE49-F238E27FC236}">
                <a16:creationId xmlns:a16="http://schemas.microsoft.com/office/drawing/2014/main" id="{1EDF47A4-758C-F98C-CFF7-F4F0D2239BE6}"/>
              </a:ext>
            </a:extLst>
          </p:cNvPr>
          <p:cNvSpPr/>
          <p:nvPr/>
        </p:nvSpPr>
        <p:spPr>
          <a:xfrm>
            <a:off x="8435782" y="1326579"/>
            <a:ext cx="1499777" cy="1336965"/>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381E8B41-425C-C765-BAA4-DAB372598724}"/>
              </a:ext>
            </a:extLst>
          </p:cNvPr>
          <p:cNvSpPr/>
          <p:nvPr/>
        </p:nvSpPr>
        <p:spPr>
          <a:xfrm>
            <a:off x="9399414" y="250515"/>
            <a:ext cx="1806376" cy="84616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25814979-6D31-7DB9-9203-E9499FF7D6A1}"/>
              </a:ext>
            </a:extLst>
          </p:cNvPr>
          <p:cNvSpPr/>
          <p:nvPr/>
        </p:nvSpPr>
        <p:spPr>
          <a:xfrm>
            <a:off x="10385625" y="1320460"/>
            <a:ext cx="1806375" cy="144236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8EC53769-0DD9-F06F-551B-714FBB4D5558}"/>
              </a:ext>
            </a:extLst>
          </p:cNvPr>
          <p:cNvSpPr/>
          <p:nvPr/>
        </p:nvSpPr>
        <p:spPr>
          <a:xfrm>
            <a:off x="7342014" y="3211123"/>
            <a:ext cx="4775200" cy="3259785"/>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30692570"/>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12242" y="657679"/>
            <a:ext cx="4810658" cy="1325563"/>
          </a:xfrm>
        </p:spPr>
        <p:txBody>
          <a:bodyPr>
            <a:normAutofit/>
          </a:bodyPr>
          <a:lstStyle/>
          <a:p>
            <a:r>
              <a:rPr lang="en-IN" sz="4000" b="1" dirty="0">
                <a:latin typeface="+mn-lt"/>
              </a:rPr>
              <a:t>User Interface Design</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591540" y="2041643"/>
            <a:ext cx="4100442" cy="2800767"/>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latin typeface="Abadi" panose="020B0604020104020204" pitchFamily="34" charset="0"/>
              </a:rPr>
              <a:t>Our website design focuses on simplicity and a user-friendly experience.</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b="1" dirty="0">
                <a:latin typeface="Abadi" panose="020B0604020104020204" pitchFamily="34" charset="0"/>
              </a:rPr>
              <a:t>Responsive Design: </a:t>
            </a:r>
            <a:r>
              <a:rPr lang="en-IN" sz="1600" dirty="0">
                <a:latin typeface="Abadi" panose="020B0604020104020204" pitchFamily="34" charset="0"/>
              </a:rPr>
              <a:t>Our platform is designed to adapt seamlessly to various devices, including desktops, tablets, and smartphones.</a:t>
            </a:r>
          </a:p>
          <a:p>
            <a:pPr marL="285750" indent="-285750" algn="just">
              <a:buFont typeface="Arial" panose="020B0604020202020204" pitchFamily="34" charset="0"/>
              <a:buChar char="•"/>
            </a:pPr>
            <a:endParaRPr lang="en-IN" sz="1600" dirty="0">
              <a:latin typeface="Abadi" panose="020B0604020104020204" pitchFamily="34" charset="0"/>
            </a:endParaRPr>
          </a:p>
          <a:p>
            <a:pPr marL="285750" indent="-285750" algn="just">
              <a:buFont typeface="Arial" panose="020B0604020202020204" pitchFamily="34" charset="0"/>
              <a:buChar char="•"/>
            </a:pPr>
            <a:r>
              <a:rPr lang="en-IN" sz="1600" b="1" dirty="0">
                <a:latin typeface="Abadi" panose="020B0604020104020204" pitchFamily="34" charset="0"/>
              </a:rPr>
              <a:t>User Accessibility: </a:t>
            </a:r>
            <a:r>
              <a:rPr lang="en-IN" sz="1600" dirty="0">
                <a:latin typeface="Abadi" panose="020B0604020104020204" pitchFamily="34" charset="0"/>
              </a:rPr>
              <a:t>Ensuring a consistent and enjoyable experience for users regardless of the device they use.</a:t>
            </a:r>
          </a:p>
        </p:txBody>
      </p:sp>
      <p:sp>
        <p:nvSpPr>
          <p:cNvPr id="18" name="Rectangle: Rounded Corners 17">
            <a:extLst>
              <a:ext uri="{FF2B5EF4-FFF2-40B4-BE49-F238E27FC236}">
                <a16:creationId xmlns:a16="http://schemas.microsoft.com/office/drawing/2014/main" id="{2D544233-0ABE-A63D-F0D6-EFE80B78C67F}"/>
              </a:ext>
            </a:extLst>
          </p:cNvPr>
          <p:cNvSpPr/>
          <p:nvPr/>
        </p:nvSpPr>
        <p:spPr>
          <a:xfrm>
            <a:off x="6096000" y="842432"/>
            <a:ext cx="5935133" cy="451696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5458014"/>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6E5-1766-138E-02C1-E4EF815255E7}"/>
              </a:ext>
            </a:extLst>
          </p:cNvPr>
          <p:cNvSpPr>
            <a:spLocks noGrp="1"/>
          </p:cNvSpPr>
          <p:nvPr>
            <p:ph type="title"/>
          </p:nvPr>
        </p:nvSpPr>
        <p:spPr>
          <a:xfrm>
            <a:off x="601912" y="977719"/>
            <a:ext cx="4348378" cy="1325563"/>
          </a:xfrm>
        </p:spPr>
        <p:txBody>
          <a:bodyPr>
            <a:normAutofit/>
          </a:bodyPr>
          <a:lstStyle/>
          <a:p>
            <a:r>
              <a:rPr lang="en-IN" sz="4000" b="1" dirty="0">
                <a:latin typeface="+mn-lt"/>
              </a:rPr>
              <a:t>User Instructions &amp; Overview</a:t>
            </a:r>
            <a:endParaRPr lang="en-GB" sz="4000" b="1" dirty="0">
              <a:latin typeface="+mn-lt"/>
            </a:endParaRPr>
          </a:p>
        </p:txBody>
      </p:sp>
      <p:sp>
        <p:nvSpPr>
          <p:cNvPr id="4" name="TextBox 3">
            <a:extLst>
              <a:ext uri="{FF2B5EF4-FFF2-40B4-BE49-F238E27FC236}">
                <a16:creationId xmlns:a16="http://schemas.microsoft.com/office/drawing/2014/main" id="{3125C957-47F8-866F-6BA9-4048EFB46805}"/>
              </a:ext>
            </a:extLst>
          </p:cNvPr>
          <p:cNvSpPr txBox="1"/>
          <p:nvPr/>
        </p:nvSpPr>
        <p:spPr>
          <a:xfrm>
            <a:off x="601912" y="2767280"/>
            <a:ext cx="4100442" cy="1323439"/>
          </a:xfrm>
          <a:prstGeom prst="rect">
            <a:avLst/>
          </a:prstGeom>
          <a:noFill/>
        </p:spPr>
        <p:txBody>
          <a:bodyPr wrap="square" rtlCol="0">
            <a:spAutoFit/>
          </a:bodyPr>
          <a:lstStyle/>
          <a:p>
            <a:pPr algn="just"/>
            <a:r>
              <a:rPr lang="en-IN" sz="1600" dirty="0">
                <a:latin typeface="Abadi" panose="020B0604020104020204" pitchFamily="34" charset="0"/>
              </a:rPr>
              <a:t>This slide provides overview and guidance on how users can navigate through different sections of the website. It covers key features, buttons, and tabs, ensuring an easy and enjoyable browsing experience.</a:t>
            </a:r>
          </a:p>
        </p:txBody>
      </p:sp>
      <p:pic>
        <p:nvPicPr>
          <p:cNvPr id="5" name="Picture 4">
            <a:extLst>
              <a:ext uri="{FF2B5EF4-FFF2-40B4-BE49-F238E27FC236}">
                <a16:creationId xmlns:a16="http://schemas.microsoft.com/office/drawing/2014/main" id="{C3413171-E57D-1656-8C9A-39000489FE4F}"/>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12" name="Picture 11">
            <a:extLst>
              <a:ext uri="{FF2B5EF4-FFF2-40B4-BE49-F238E27FC236}">
                <a16:creationId xmlns:a16="http://schemas.microsoft.com/office/drawing/2014/main" id="{94D4D4C3-1B1B-0FBB-9C01-77832862521D}"/>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13" name="Picture 12">
            <a:extLst>
              <a:ext uri="{FF2B5EF4-FFF2-40B4-BE49-F238E27FC236}">
                <a16:creationId xmlns:a16="http://schemas.microsoft.com/office/drawing/2014/main" id="{A3C50569-D82E-16CE-7E2D-A6E3696E0399}"/>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8621572" y="685800"/>
            <a:ext cx="794327" cy="5486400"/>
          </a:xfrm>
          <a:prstGeom prst="roundRect">
            <a:avLst>
              <a:gd name="adj" fmla="val 50000"/>
            </a:avLst>
          </a:prstGeom>
        </p:spPr>
      </p:pic>
      <p:pic>
        <p:nvPicPr>
          <p:cNvPr id="15" name="Picture 14">
            <a:extLst>
              <a:ext uri="{FF2B5EF4-FFF2-40B4-BE49-F238E27FC236}">
                <a16:creationId xmlns:a16="http://schemas.microsoft.com/office/drawing/2014/main" id="{B1412217-C70F-2458-B5FA-8DFC7D9E0450}"/>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7497426" y="685800"/>
            <a:ext cx="794327" cy="5486400"/>
          </a:xfrm>
          <a:prstGeom prst="roundRect">
            <a:avLst>
              <a:gd name="adj" fmla="val 50000"/>
            </a:avLst>
          </a:prstGeom>
        </p:spPr>
      </p:pic>
      <p:pic>
        <p:nvPicPr>
          <p:cNvPr id="16" name="Picture 15">
            <a:extLst>
              <a:ext uri="{FF2B5EF4-FFF2-40B4-BE49-F238E27FC236}">
                <a16:creationId xmlns:a16="http://schemas.microsoft.com/office/drawing/2014/main" id="{8F4CD565-9680-FD93-063B-12E838B737E0}"/>
              </a:ext>
            </a:extLst>
          </p:cNvPr>
          <p:cNvPicPr>
            <a:picLocks noChangeAspect="1"/>
          </p:cNvPicPr>
          <p:nvPr/>
        </p:nvPicPr>
        <p:blipFill>
          <a:blip r:embed="rId6">
            <a:extLst>
              <a:ext uri="{28A0092B-C50C-407E-A947-70E740481C1C}">
                <a14:useLocalDpi xmlns:a14="http://schemas.microsoft.com/office/drawing/2010/main" val="0"/>
              </a:ext>
            </a:extLst>
          </a:blip>
          <a:srcRect l="46499" r="46499"/>
          <a:stretch/>
        </p:blipFill>
        <p:spPr>
          <a:xfrm>
            <a:off x="6373280" y="685800"/>
            <a:ext cx="794327" cy="5486400"/>
          </a:xfrm>
          <a:prstGeom prst="roundRect">
            <a:avLst>
              <a:gd name="adj" fmla="val 50000"/>
            </a:avLst>
          </a:prstGeom>
        </p:spPr>
      </p:pic>
    </p:spTree>
    <p:extLst>
      <p:ext uri="{BB962C8B-B14F-4D97-AF65-F5344CB8AC3E}">
        <p14:creationId xmlns:p14="http://schemas.microsoft.com/office/powerpoint/2010/main" val="377503218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8621572"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a:blip r:embed="rId5">
            <a:extLst>
              <a:ext uri="{28A0092B-C50C-407E-A947-70E740481C1C}">
                <a14:useLocalDpi xmlns:a14="http://schemas.microsoft.com/office/drawing/2010/main" val="0"/>
              </a:ext>
            </a:extLst>
          </a:blip>
          <a:srcRect l="46550" r="46550"/>
          <a:stretch/>
        </p:blipFill>
        <p:spPr>
          <a:xfrm>
            <a:off x="7497426" y="685800"/>
            <a:ext cx="794327" cy="5486400"/>
          </a:xfrm>
          <a:prstGeom prst="roundRect">
            <a:avLst>
              <a:gd name="adj" fmla="val 50000"/>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rotWithShape="1">
          <a:blip r:embed="rId6">
            <a:extLst>
              <a:ext uri="{28A0092B-C50C-407E-A947-70E740481C1C}">
                <a14:useLocalDpi xmlns:a14="http://schemas.microsoft.com/office/drawing/2010/main" val="0"/>
              </a:ext>
            </a:extLst>
          </a:blip>
          <a:srcRect l="3539" t="520" r="3539" b="520"/>
          <a:stretch/>
        </p:blipFill>
        <p:spPr>
          <a:xfrm>
            <a:off x="610938" y="685800"/>
            <a:ext cx="6556670" cy="5486400"/>
          </a:xfrm>
          <a:prstGeom prst="roundRect">
            <a:avLst>
              <a:gd name="adj" fmla="val 4377"/>
            </a:avLst>
          </a:prstGeom>
        </p:spPr>
      </p:pic>
    </p:spTree>
    <p:extLst>
      <p:ext uri="{BB962C8B-B14F-4D97-AF65-F5344CB8AC3E}">
        <p14:creationId xmlns:p14="http://schemas.microsoft.com/office/powerpoint/2010/main" val="2684343935"/>
      </p:ext>
    </p:extLst>
  </p:cSld>
  <p:clrMapOvr>
    <a:masterClrMapping/>
  </p:clrMapOvr>
  <p:transition spd="slow" advClick="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95644-59A1-4772-961F-903C30FDAF10}"/>
              </a:ext>
            </a:extLst>
          </p:cNvPr>
          <p:cNvPicPr>
            <a:picLocks noChangeAspect="1"/>
          </p:cNvPicPr>
          <p:nvPr/>
        </p:nvPicPr>
        <p:blipFill>
          <a:blip r:embed="rId2">
            <a:extLst>
              <a:ext uri="{28A0092B-C50C-407E-A947-70E740481C1C}">
                <a14:useLocalDpi xmlns:a14="http://schemas.microsoft.com/office/drawing/2010/main" val="0"/>
              </a:ext>
            </a:extLst>
          </a:blip>
          <a:srcRect l="46569" r="46569"/>
          <a:stretch/>
        </p:blipFill>
        <p:spPr>
          <a:xfrm>
            <a:off x="10869864" y="685800"/>
            <a:ext cx="794327" cy="5486400"/>
          </a:xfrm>
          <a:prstGeom prst="roundRect">
            <a:avLst>
              <a:gd name="adj" fmla="val 50000"/>
            </a:avLst>
          </a:prstGeom>
        </p:spPr>
      </p:pic>
      <p:pic>
        <p:nvPicPr>
          <p:cNvPr id="5" name="Picture 4">
            <a:extLst>
              <a:ext uri="{FF2B5EF4-FFF2-40B4-BE49-F238E27FC236}">
                <a16:creationId xmlns:a16="http://schemas.microsoft.com/office/drawing/2014/main" id="{8AE1433C-35D4-4B4B-9A14-A666585F29D9}"/>
              </a:ext>
            </a:extLst>
          </p:cNvPr>
          <p:cNvPicPr>
            <a:picLocks noChangeAspect="1"/>
          </p:cNvPicPr>
          <p:nvPr/>
        </p:nvPicPr>
        <p:blipFill>
          <a:blip r:embed="rId3">
            <a:extLst>
              <a:ext uri="{28A0092B-C50C-407E-A947-70E740481C1C}">
                <a14:useLocalDpi xmlns:a14="http://schemas.microsoft.com/office/drawing/2010/main" val="0"/>
              </a:ext>
            </a:extLst>
          </a:blip>
          <a:srcRect l="46553" r="46553"/>
          <a:stretch/>
        </p:blipFill>
        <p:spPr>
          <a:xfrm>
            <a:off x="9745718" y="685800"/>
            <a:ext cx="794327" cy="5486400"/>
          </a:xfrm>
          <a:prstGeom prst="roundRect">
            <a:avLst>
              <a:gd name="adj" fmla="val 50000"/>
            </a:avLst>
          </a:prstGeom>
        </p:spPr>
      </p:pic>
      <p:pic>
        <p:nvPicPr>
          <p:cNvPr id="7" name="Picture 6">
            <a:extLst>
              <a:ext uri="{FF2B5EF4-FFF2-40B4-BE49-F238E27FC236}">
                <a16:creationId xmlns:a16="http://schemas.microsoft.com/office/drawing/2014/main" id="{365EEE37-4820-4906-822D-33FCAB309B90}"/>
              </a:ext>
            </a:extLst>
          </p:cNvPr>
          <p:cNvPicPr>
            <a:picLocks noChangeAspect="1"/>
          </p:cNvPicPr>
          <p:nvPr/>
        </p:nvPicPr>
        <p:blipFill>
          <a:blip r:embed="rId4">
            <a:extLst>
              <a:ext uri="{28A0092B-C50C-407E-A947-70E740481C1C}">
                <a14:useLocalDpi xmlns:a14="http://schemas.microsoft.com/office/drawing/2010/main" val="0"/>
              </a:ext>
            </a:extLst>
          </a:blip>
          <a:srcRect l="46520" r="46520"/>
          <a:stretch/>
        </p:blipFill>
        <p:spPr>
          <a:xfrm>
            <a:off x="8621572" y="685800"/>
            <a:ext cx="794327" cy="5486400"/>
          </a:xfrm>
          <a:prstGeom prst="roundRect">
            <a:avLst>
              <a:gd name="adj" fmla="val 50000"/>
            </a:avLst>
          </a:prstGeom>
        </p:spPr>
      </p:pic>
      <p:pic>
        <p:nvPicPr>
          <p:cNvPr id="9" name="Picture 8">
            <a:extLst>
              <a:ext uri="{FF2B5EF4-FFF2-40B4-BE49-F238E27FC236}">
                <a16:creationId xmlns:a16="http://schemas.microsoft.com/office/drawing/2014/main" id="{01BB1427-1DC5-4F66-A0E0-39F3F8C03228}"/>
              </a:ext>
            </a:extLst>
          </p:cNvPr>
          <p:cNvPicPr>
            <a:picLocks noChangeAspect="1"/>
          </p:cNvPicPr>
          <p:nvPr/>
        </p:nvPicPr>
        <p:blipFill rotWithShape="1">
          <a:blip r:embed="rId5">
            <a:extLst>
              <a:ext uri="{28A0092B-C50C-407E-A947-70E740481C1C}">
                <a14:useLocalDpi xmlns:a14="http://schemas.microsoft.com/office/drawing/2010/main" val="0"/>
              </a:ext>
            </a:extLst>
          </a:blip>
          <a:srcRect l="6702" t="196" r="6702" b="196"/>
          <a:stretch/>
        </p:blipFill>
        <p:spPr>
          <a:xfrm>
            <a:off x="1651955" y="685800"/>
            <a:ext cx="6640124" cy="5486400"/>
          </a:xfrm>
          <a:prstGeom prst="roundRect">
            <a:avLst>
              <a:gd name="adj" fmla="val 4882"/>
            </a:avLst>
          </a:prstGeom>
        </p:spPr>
      </p:pic>
      <p:pic>
        <p:nvPicPr>
          <p:cNvPr id="11" name="Picture 10">
            <a:extLst>
              <a:ext uri="{FF2B5EF4-FFF2-40B4-BE49-F238E27FC236}">
                <a16:creationId xmlns:a16="http://schemas.microsoft.com/office/drawing/2014/main" id="{A9FC8D95-55F4-44A4-ADC0-7A692CE2CF89}"/>
              </a:ext>
            </a:extLst>
          </p:cNvPr>
          <p:cNvPicPr>
            <a:picLocks noChangeAspect="1"/>
          </p:cNvPicPr>
          <p:nvPr/>
        </p:nvPicPr>
        <p:blipFill>
          <a:blip r:embed="rId6">
            <a:extLst>
              <a:ext uri="{28A0092B-C50C-407E-A947-70E740481C1C}">
                <a14:useLocalDpi xmlns:a14="http://schemas.microsoft.com/office/drawing/2010/main" val="0"/>
              </a:ext>
            </a:extLst>
          </a:blip>
          <a:srcRect l="46580" r="46580"/>
          <a:stretch/>
        </p:blipFill>
        <p:spPr>
          <a:xfrm>
            <a:off x="527484" y="685800"/>
            <a:ext cx="794327" cy="5486400"/>
          </a:xfrm>
          <a:prstGeom prst="roundRect">
            <a:avLst>
              <a:gd name="adj" fmla="val 50000"/>
            </a:avLst>
          </a:prstGeom>
        </p:spPr>
      </p:pic>
    </p:spTree>
    <p:extLst>
      <p:ext uri="{BB962C8B-B14F-4D97-AF65-F5344CB8AC3E}">
        <p14:creationId xmlns:p14="http://schemas.microsoft.com/office/powerpoint/2010/main" val="490695829"/>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444</Words>
  <Application>Microsoft Office PowerPoint</Application>
  <PresentationFormat>Widescreen</PresentationFormat>
  <Paragraphs>57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Abadi</vt:lpstr>
      <vt:lpstr>Aharoni</vt:lpstr>
      <vt:lpstr>Arial</vt:lpstr>
      <vt:lpstr>Calibri</vt:lpstr>
      <vt:lpstr>Calibri Light</vt:lpstr>
      <vt:lpstr>Office Theme</vt:lpstr>
      <vt:lpstr>PowerPoint Presentation</vt:lpstr>
      <vt:lpstr>PowerPoint Presentation</vt:lpstr>
      <vt:lpstr>Technologies Used</vt:lpstr>
      <vt:lpstr>Services Offered</vt:lpstr>
      <vt:lpstr>API Integration</vt:lpstr>
      <vt:lpstr>User Interface Design</vt:lpstr>
      <vt:lpstr>User Instructions &amp; Overview</vt:lpstr>
      <vt:lpstr>PowerPoint Presentation</vt:lpstr>
      <vt:lpstr>PowerPoint Presentation</vt:lpstr>
      <vt:lpstr>PowerPoint Presentation</vt:lpstr>
      <vt:lpstr>PowerPoint Presentation</vt:lpstr>
      <vt:lpstr>PowerPoint Presentation</vt:lpstr>
      <vt:lpstr>Future Enhancements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SINGH</dc:creator>
  <cp:lastModifiedBy>PRADEEP SINGH</cp:lastModifiedBy>
  <cp:revision>2</cp:revision>
  <dcterms:created xsi:type="dcterms:W3CDTF">2024-01-13T04:37:20Z</dcterms:created>
  <dcterms:modified xsi:type="dcterms:W3CDTF">2024-01-13T10:37:46Z</dcterms:modified>
</cp:coreProperties>
</file>